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56" r:id="rId5"/>
    <p:sldId id="579" r:id="rId6"/>
    <p:sldId id="3448" r:id="rId7"/>
    <p:sldId id="583" r:id="rId8"/>
    <p:sldId id="3453" r:id="rId9"/>
    <p:sldId id="3445" r:id="rId10"/>
    <p:sldId id="3450" r:id="rId11"/>
    <p:sldId id="3451" r:id="rId12"/>
    <p:sldId id="3449" r:id="rId13"/>
    <p:sldId id="581" r:id="rId14"/>
    <p:sldId id="3460" r:id="rId15"/>
    <p:sldId id="590" r:id="rId16"/>
    <p:sldId id="3463" r:id="rId17"/>
    <p:sldId id="3457" r:id="rId18"/>
    <p:sldId id="593" r:id="rId19"/>
    <p:sldId id="3468" r:id="rId20"/>
    <p:sldId id="3467" r:id="rId21"/>
    <p:sldId id="3472" r:id="rId22"/>
    <p:sldId id="3471" r:id="rId23"/>
    <p:sldId id="3462"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5FFE2DC-0699-48BB-A73A-116298E542EF}">
          <p14:sldIdLst>
            <p14:sldId id="256"/>
            <p14:sldId id="579"/>
            <p14:sldId id="3448"/>
            <p14:sldId id="583"/>
            <p14:sldId id="3453"/>
          </p14:sldIdLst>
        </p14:section>
        <p14:section name="Being consious of the lived experience of racialized people" id="{C2F8FEAC-F2F8-4F26-ABCD-9F305553AB8F}">
          <p14:sldIdLst>
            <p14:sldId id="3445"/>
            <p14:sldId id="3450"/>
            <p14:sldId id="3451"/>
            <p14:sldId id="3449"/>
          </p14:sldIdLst>
        </p14:section>
        <p14:section name="Actively confronting and changing existing barriers faced by racialized people" id="{84BB77EA-EFBF-4F58-A2B5-25632B4BDC45}">
          <p14:sldIdLst>
            <p14:sldId id="581"/>
            <p14:sldId id="3460"/>
            <p14:sldId id="590"/>
            <p14:sldId id="3463"/>
            <p14:sldId id="3457"/>
            <p14:sldId id="593"/>
            <p14:sldId id="3468"/>
          </p14:sldIdLst>
        </p14:section>
        <p14:section name="Appendix" id="{2AA488AD-F01D-4C25-9FF1-00A69CAEE7AF}">
          <p14:sldIdLst>
            <p14:sldId id="3467"/>
            <p14:sldId id="3472"/>
            <p14:sldId id="3471"/>
            <p14:sldId id="34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11" d="100"/>
          <a:sy n="111" d="100"/>
        </p:scale>
        <p:origin x="102"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os, Jemimah" userId="1dfe4ea7-ef45-47ac-a171-ccb93eb7db6b" providerId="ADAL" clId="{20FA64F3-DDE3-42F7-8BA1-40F3082D08A8}"/>
    <pc:docChg chg="custSel modSld">
      <pc:chgData name="Amos, Jemimah" userId="1dfe4ea7-ef45-47ac-a171-ccb93eb7db6b" providerId="ADAL" clId="{20FA64F3-DDE3-42F7-8BA1-40F3082D08A8}" dt="2023-06-28T14:24:24.882" v="65" actId="207"/>
      <pc:docMkLst>
        <pc:docMk/>
      </pc:docMkLst>
      <pc:sldChg chg="modSp mod">
        <pc:chgData name="Amos, Jemimah" userId="1dfe4ea7-ef45-47ac-a171-ccb93eb7db6b" providerId="ADAL" clId="{20FA64F3-DDE3-42F7-8BA1-40F3082D08A8}" dt="2023-06-28T14:18:24.672" v="10" actId="27636"/>
        <pc:sldMkLst>
          <pc:docMk/>
          <pc:sldMk cId="562158032" sldId="256"/>
        </pc:sldMkLst>
        <pc:spChg chg="mod">
          <ac:chgData name="Amos, Jemimah" userId="1dfe4ea7-ef45-47ac-a171-ccb93eb7db6b" providerId="ADAL" clId="{20FA64F3-DDE3-42F7-8BA1-40F3082D08A8}" dt="2023-06-28T14:18:17.036" v="7" actId="1076"/>
          <ac:spMkLst>
            <pc:docMk/>
            <pc:sldMk cId="562158032" sldId="256"/>
            <ac:spMk id="2" creationId="{00000000-0000-0000-0000-000000000000}"/>
          </ac:spMkLst>
        </pc:spChg>
        <pc:spChg chg="mod">
          <ac:chgData name="Amos, Jemimah" userId="1dfe4ea7-ef45-47ac-a171-ccb93eb7db6b" providerId="ADAL" clId="{20FA64F3-DDE3-42F7-8BA1-40F3082D08A8}" dt="2023-06-28T14:18:24.672" v="10" actId="27636"/>
          <ac:spMkLst>
            <pc:docMk/>
            <pc:sldMk cId="562158032" sldId="256"/>
            <ac:spMk id="3" creationId="{00000000-0000-0000-0000-000000000000}"/>
          </ac:spMkLst>
        </pc:spChg>
      </pc:sldChg>
      <pc:sldChg chg="delSp modSp mod">
        <pc:chgData name="Amos, Jemimah" userId="1dfe4ea7-ef45-47ac-a171-ccb93eb7db6b" providerId="ADAL" clId="{20FA64F3-DDE3-42F7-8BA1-40F3082D08A8}" dt="2023-06-28T14:18:47.254" v="16" actId="478"/>
        <pc:sldMkLst>
          <pc:docMk/>
          <pc:sldMk cId="3278551814" sldId="579"/>
        </pc:sldMkLst>
        <pc:spChg chg="mod">
          <ac:chgData name="Amos, Jemimah" userId="1dfe4ea7-ef45-47ac-a171-ccb93eb7db6b" providerId="ADAL" clId="{20FA64F3-DDE3-42F7-8BA1-40F3082D08A8}" dt="2023-06-28T14:18:30.442" v="11" actId="207"/>
          <ac:spMkLst>
            <pc:docMk/>
            <pc:sldMk cId="3278551814" sldId="579"/>
            <ac:spMk id="2" creationId="{60C197C1-1EE3-45EE-9388-8F7D5B515493}"/>
          </ac:spMkLst>
        </pc:spChg>
        <pc:spChg chg="mod">
          <ac:chgData name="Amos, Jemimah" userId="1dfe4ea7-ef45-47ac-a171-ccb93eb7db6b" providerId="ADAL" clId="{20FA64F3-DDE3-42F7-8BA1-40F3082D08A8}" dt="2023-06-28T14:18:38.322" v="13" actId="207"/>
          <ac:spMkLst>
            <pc:docMk/>
            <pc:sldMk cId="3278551814" sldId="579"/>
            <ac:spMk id="13" creationId="{28D1E2CC-E374-4129-8AF2-ACEA47532A85}"/>
          </ac:spMkLst>
        </pc:spChg>
        <pc:spChg chg="mod">
          <ac:chgData name="Amos, Jemimah" userId="1dfe4ea7-ef45-47ac-a171-ccb93eb7db6b" providerId="ADAL" clId="{20FA64F3-DDE3-42F7-8BA1-40F3082D08A8}" dt="2023-06-28T14:18:35.784" v="12" actId="207"/>
          <ac:spMkLst>
            <pc:docMk/>
            <pc:sldMk cId="3278551814" sldId="579"/>
            <ac:spMk id="28" creationId="{DE14A03F-FC3F-49A2-8AF9-DEC7725BAC83}"/>
          </ac:spMkLst>
        </pc:spChg>
        <pc:spChg chg="mod">
          <ac:chgData name="Amos, Jemimah" userId="1dfe4ea7-ef45-47ac-a171-ccb93eb7db6b" providerId="ADAL" clId="{20FA64F3-DDE3-42F7-8BA1-40F3082D08A8}" dt="2023-06-28T14:18:43.595" v="15" actId="207"/>
          <ac:spMkLst>
            <pc:docMk/>
            <pc:sldMk cId="3278551814" sldId="579"/>
            <ac:spMk id="31" creationId="{11DDA7F7-B67F-47BF-B648-27BB8B3B5BB0}"/>
          </ac:spMkLst>
        </pc:spChg>
        <pc:spChg chg="mod">
          <ac:chgData name="Amos, Jemimah" userId="1dfe4ea7-ef45-47ac-a171-ccb93eb7db6b" providerId="ADAL" clId="{20FA64F3-DDE3-42F7-8BA1-40F3082D08A8}" dt="2023-06-28T14:18:40.862" v="14" actId="207"/>
          <ac:spMkLst>
            <pc:docMk/>
            <pc:sldMk cId="3278551814" sldId="579"/>
            <ac:spMk id="33" creationId="{7328256B-C848-4ED8-8F02-022DD768424D}"/>
          </ac:spMkLst>
        </pc:spChg>
        <pc:grpChg chg="del">
          <ac:chgData name="Amos, Jemimah" userId="1dfe4ea7-ef45-47ac-a171-ccb93eb7db6b" providerId="ADAL" clId="{20FA64F3-DDE3-42F7-8BA1-40F3082D08A8}" dt="2023-06-28T14:18:47.254" v="16" actId="478"/>
          <ac:grpSpMkLst>
            <pc:docMk/>
            <pc:sldMk cId="3278551814" sldId="579"/>
            <ac:grpSpMk id="21" creationId="{2E439FAD-D948-4B79-943B-FE508C9FAFE6}"/>
          </ac:grpSpMkLst>
        </pc:grpChg>
      </pc:sldChg>
      <pc:sldChg chg="modSp mod">
        <pc:chgData name="Amos, Jemimah" userId="1dfe4ea7-ef45-47ac-a171-ccb93eb7db6b" providerId="ADAL" clId="{20FA64F3-DDE3-42F7-8BA1-40F3082D08A8}" dt="2023-06-28T14:22:25.447" v="51" actId="1076"/>
        <pc:sldMkLst>
          <pc:docMk/>
          <pc:sldMk cId="985642399" sldId="581"/>
        </pc:sldMkLst>
        <pc:spChg chg="mod">
          <ac:chgData name="Amos, Jemimah" userId="1dfe4ea7-ef45-47ac-a171-ccb93eb7db6b" providerId="ADAL" clId="{20FA64F3-DDE3-42F7-8BA1-40F3082D08A8}" dt="2023-06-28T14:22:25.447" v="51" actId="1076"/>
          <ac:spMkLst>
            <pc:docMk/>
            <pc:sldMk cId="985642399" sldId="581"/>
            <ac:spMk id="2" creationId="{69EABBD0-4F58-4240-ABD0-9881DF07580C}"/>
          </ac:spMkLst>
        </pc:spChg>
      </pc:sldChg>
      <pc:sldChg chg="modSp mod">
        <pc:chgData name="Amos, Jemimah" userId="1dfe4ea7-ef45-47ac-a171-ccb93eb7db6b" providerId="ADAL" clId="{20FA64F3-DDE3-42F7-8BA1-40F3082D08A8}" dt="2023-06-28T14:20:02.881" v="37" actId="20577"/>
        <pc:sldMkLst>
          <pc:docMk/>
          <pc:sldMk cId="2938742719" sldId="583"/>
        </pc:sldMkLst>
        <pc:spChg chg="mod">
          <ac:chgData name="Amos, Jemimah" userId="1dfe4ea7-ef45-47ac-a171-ccb93eb7db6b" providerId="ADAL" clId="{20FA64F3-DDE3-42F7-8BA1-40F3082D08A8}" dt="2023-06-28T14:19:29.302" v="25" actId="207"/>
          <ac:spMkLst>
            <pc:docMk/>
            <pc:sldMk cId="2938742719" sldId="583"/>
            <ac:spMk id="2" creationId="{60C197C1-1EE3-45EE-9388-8F7D5B515493}"/>
          </ac:spMkLst>
        </pc:spChg>
        <pc:spChg chg="mod">
          <ac:chgData name="Amos, Jemimah" userId="1dfe4ea7-ef45-47ac-a171-ccb93eb7db6b" providerId="ADAL" clId="{20FA64F3-DDE3-42F7-8BA1-40F3082D08A8}" dt="2023-06-28T14:19:38.102" v="27" actId="207"/>
          <ac:spMkLst>
            <pc:docMk/>
            <pc:sldMk cId="2938742719" sldId="583"/>
            <ac:spMk id="14" creationId="{D348AE68-16C8-416E-B10D-511153365ED0}"/>
          </ac:spMkLst>
        </pc:spChg>
        <pc:spChg chg="mod">
          <ac:chgData name="Amos, Jemimah" userId="1dfe4ea7-ef45-47ac-a171-ccb93eb7db6b" providerId="ADAL" clId="{20FA64F3-DDE3-42F7-8BA1-40F3082D08A8}" dt="2023-06-28T14:20:02.881" v="37" actId="20577"/>
          <ac:spMkLst>
            <pc:docMk/>
            <pc:sldMk cId="2938742719" sldId="583"/>
            <ac:spMk id="28" creationId="{3FABE7A4-35BA-460B-B015-DBC2C206A03E}"/>
          </ac:spMkLst>
        </pc:spChg>
        <pc:spChg chg="mod">
          <ac:chgData name="Amos, Jemimah" userId="1dfe4ea7-ef45-47ac-a171-ccb93eb7db6b" providerId="ADAL" clId="{20FA64F3-DDE3-42F7-8BA1-40F3082D08A8}" dt="2023-06-28T14:19:33.236" v="26" actId="207"/>
          <ac:spMkLst>
            <pc:docMk/>
            <pc:sldMk cId="2938742719" sldId="583"/>
            <ac:spMk id="29" creationId="{D088048C-A2E3-4B3A-BE62-8BF54B9CBD2C}"/>
          </ac:spMkLst>
        </pc:spChg>
      </pc:sldChg>
      <pc:sldChg chg="delSp modSp mod">
        <pc:chgData name="Amos, Jemimah" userId="1dfe4ea7-ef45-47ac-a171-ccb93eb7db6b" providerId="ADAL" clId="{20FA64F3-DDE3-42F7-8BA1-40F3082D08A8}" dt="2023-06-28T14:22:49.634" v="54" actId="478"/>
        <pc:sldMkLst>
          <pc:docMk/>
          <pc:sldMk cId="460351075" sldId="590"/>
        </pc:sldMkLst>
        <pc:spChg chg="mod">
          <ac:chgData name="Amos, Jemimah" userId="1dfe4ea7-ef45-47ac-a171-ccb93eb7db6b" providerId="ADAL" clId="{20FA64F3-DDE3-42F7-8BA1-40F3082D08A8}" dt="2023-06-28T14:22:41.282" v="53" actId="207"/>
          <ac:spMkLst>
            <pc:docMk/>
            <pc:sldMk cId="460351075" sldId="590"/>
            <ac:spMk id="2" creationId="{D0B4DCCC-D5F1-40C6-AFF8-64864687F748}"/>
          </ac:spMkLst>
        </pc:spChg>
        <pc:grpChg chg="del">
          <ac:chgData name="Amos, Jemimah" userId="1dfe4ea7-ef45-47ac-a171-ccb93eb7db6b" providerId="ADAL" clId="{20FA64F3-DDE3-42F7-8BA1-40F3082D08A8}" dt="2023-06-28T14:22:49.634" v="54" actId="478"/>
          <ac:grpSpMkLst>
            <pc:docMk/>
            <pc:sldMk cId="460351075" sldId="590"/>
            <ac:grpSpMk id="25" creationId="{21CB2AAE-3CD0-4EBF-BAAF-83EB76BAA856}"/>
          </ac:grpSpMkLst>
        </pc:grpChg>
      </pc:sldChg>
      <pc:sldChg chg="modSp mod">
        <pc:chgData name="Amos, Jemimah" userId="1dfe4ea7-ef45-47ac-a171-ccb93eb7db6b" providerId="ADAL" clId="{20FA64F3-DDE3-42F7-8BA1-40F3082D08A8}" dt="2023-06-28T14:23:30.648" v="59" actId="207"/>
        <pc:sldMkLst>
          <pc:docMk/>
          <pc:sldMk cId="1518575377" sldId="593"/>
        </pc:sldMkLst>
        <pc:spChg chg="mod">
          <ac:chgData name="Amos, Jemimah" userId="1dfe4ea7-ef45-47ac-a171-ccb93eb7db6b" providerId="ADAL" clId="{20FA64F3-DDE3-42F7-8BA1-40F3082D08A8}" dt="2023-06-28T14:23:30.648" v="59" actId="207"/>
          <ac:spMkLst>
            <pc:docMk/>
            <pc:sldMk cId="1518575377" sldId="593"/>
            <ac:spMk id="2" creationId="{4B2CD3CB-B7A4-4CCC-B762-1794D145A01B}"/>
          </ac:spMkLst>
        </pc:spChg>
      </pc:sldChg>
      <pc:sldChg chg="modSp mod">
        <pc:chgData name="Amos, Jemimah" userId="1dfe4ea7-ef45-47ac-a171-ccb93eb7db6b" providerId="ADAL" clId="{20FA64F3-DDE3-42F7-8BA1-40F3082D08A8}" dt="2023-06-28T14:20:49.950" v="41" actId="14100"/>
        <pc:sldMkLst>
          <pc:docMk/>
          <pc:sldMk cId="4257911259" sldId="3445"/>
        </pc:sldMkLst>
        <pc:spChg chg="mod">
          <ac:chgData name="Amos, Jemimah" userId="1dfe4ea7-ef45-47ac-a171-ccb93eb7db6b" providerId="ADAL" clId="{20FA64F3-DDE3-42F7-8BA1-40F3082D08A8}" dt="2023-06-28T14:20:49.950" v="41" actId="14100"/>
          <ac:spMkLst>
            <pc:docMk/>
            <pc:sldMk cId="4257911259" sldId="3445"/>
            <ac:spMk id="33" creationId="{537CA9F0-F629-443D-B203-3CFFC47C287B}"/>
          </ac:spMkLst>
        </pc:spChg>
      </pc:sldChg>
      <pc:sldChg chg="delSp modSp mod">
        <pc:chgData name="Amos, Jemimah" userId="1dfe4ea7-ef45-47ac-a171-ccb93eb7db6b" providerId="ADAL" clId="{20FA64F3-DDE3-42F7-8BA1-40F3082D08A8}" dt="2023-06-28T14:19:16.804" v="24" actId="207"/>
        <pc:sldMkLst>
          <pc:docMk/>
          <pc:sldMk cId="633336003" sldId="3448"/>
        </pc:sldMkLst>
        <pc:spChg chg="mod">
          <ac:chgData name="Amos, Jemimah" userId="1dfe4ea7-ef45-47ac-a171-ccb93eb7db6b" providerId="ADAL" clId="{20FA64F3-DDE3-42F7-8BA1-40F3082D08A8}" dt="2023-06-28T14:18:59.347" v="18" actId="207"/>
          <ac:spMkLst>
            <pc:docMk/>
            <pc:sldMk cId="633336003" sldId="3448"/>
            <ac:spMk id="2" creationId="{60C197C1-1EE3-45EE-9388-8F7D5B515493}"/>
          </ac:spMkLst>
        </pc:spChg>
        <pc:spChg chg="mod">
          <ac:chgData name="Amos, Jemimah" userId="1dfe4ea7-ef45-47ac-a171-ccb93eb7db6b" providerId="ADAL" clId="{20FA64F3-DDE3-42F7-8BA1-40F3082D08A8}" dt="2023-06-28T14:19:16.804" v="24" actId="207"/>
          <ac:spMkLst>
            <pc:docMk/>
            <pc:sldMk cId="633336003" sldId="3448"/>
            <ac:spMk id="13" creationId="{28D1E2CC-E374-4129-8AF2-ACEA47532A85}"/>
          </ac:spMkLst>
        </pc:spChg>
        <pc:spChg chg="mod">
          <ac:chgData name="Amos, Jemimah" userId="1dfe4ea7-ef45-47ac-a171-ccb93eb7db6b" providerId="ADAL" clId="{20FA64F3-DDE3-42F7-8BA1-40F3082D08A8}" dt="2023-06-28T14:19:09.255" v="21" actId="207"/>
          <ac:spMkLst>
            <pc:docMk/>
            <pc:sldMk cId="633336003" sldId="3448"/>
            <ac:spMk id="28" creationId="{9811C36B-54C7-4CA5-AEBA-5B94D4236A19}"/>
          </ac:spMkLst>
        </pc:spChg>
        <pc:spChg chg="mod">
          <ac:chgData name="Amos, Jemimah" userId="1dfe4ea7-ef45-47ac-a171-ccb93eb7db6b" providerId="ADAL" clId="{20FA64F3-DDE3-42F7-8BA1-40F3082D08A8}" dt="2023-06-28T14:19:13.902" v="23" actId="207"/>
          <ac:spMkLst>
            <pc:docMk/>
            <pc:sldMk cId="633336003" sldId="3448"/>
            <ac:spMk id="33" creationId="{A2CCBFF4-35C5-4D70-AB93-AFFCB5EFEDE6}"/>
          </ac:spMkLst>
        </pc:spChg>
        <pc:spChg chg="mod">
          <ac:chgData name="Amos, Jemimah" userId="1dfe4ea7-ef45-47ac-a171-ccb93eb7db6b" providerId="ADAL" clId="{20FA64F3-DDE3-42F7-8BA1-40F3082D08A8}" dt="2023-06-28T14:19:11.692" v="22" actId="207"/>
          <ac:spMkLst>
            <pc:docMk/>
            <pc:sldMk cId="633336003" sldId="3448"/>
            <ac:spMk id="39" creationId="{6F6C58DB-99D7-4992-9AF6-96AE973FADA4}"/>
          </ac:spMkLst>
        </pc:spChg>
        <pc:grpChg chg="del">
          <ac:chgData name="Amos, Jemimah" userId="1dfe4ea7-ef45-47ac-a171-ccb93eb7db6b" providerId="ADAL" clId="{20FA64F3-DDE3-42F7-8BA1-40F3082D08A8}" dt="2023-06-28T14:19:02.597" v="19" actId="478"/>
          <ac:grpSpMkLst>
            <pc:docMk/>
            <pc:sldMk cId="633336003" sldId="3448"/>
            <ac:grpSpMk id="21" creationId="{2E439FAD-D948-4B79-943B-FE508C9FAFE6}"/>
          </ac:grpSpMkLst>
        </pc:grpChg>
        <pc:grpChg chg="del topLvl">
          <ac:chgData name="Amos, Jemimah" userId="1dfe4ea7-ef45-47ac-a171-ccb93eb7db6b" providerId="ADAL" clId="{20FA64F3-DDE3-42F7-8BA1-40F3082D08A8}" dt="2023-06-28T14:19:04.444" v="20" actId="478"/>
          <ac:grpSpMkLst>
            <pc:docMk/>
            <pc:sldMk cId="633336003" sldId="3448"/>
            <ac:grpSpMk id="22" creationId="{3FB9EB45-B0FE-400A-AEB2-0BD79326F57E}"/>
          </ac:grpSpMkLst>
        </pc:grpChg>
        <pc:picChg chg="del topLvl">
          <ac:chgData name="Amos, Jemimah" userId="1dfe4ea7-ef45-47ac-a171-ccb93eb7db6b" providerId="ADAL" clId="{20FA64F3-DDE3-42F7-8BA1-40F3082D08A8}" dt="2023-06-28T14:19:02.597" v="19" actId="478"/>
          <ac:picMkLst>
            <pc:docMk/>
            <pc:sldMk cId="633336003" sldId="3448"/>
            <ac:picMk id="23" creationId="{ECD5CDA1-2A76-4C51-A71C-213FC8009F80}"/>
          </ac:picMkLst>
        </pc:picChg>
      </pc:sldChg>
      <pc:sldChg chg="modSp mod">
        <pc:chgData name="Amos, Jemimah" userId="1dfe4ea7-ef45-47ac-a171-ccb93eb7db6b" providerId="ADAL" clId="{20FA64F3-DDE3-42F7-8BA1-40F3082D08A8}" dt="2023-06-28T14:21:21.674" v="46" actId="207"/>
        <pc:sldMkLst>
          <pc:docMk/>
          <pc:sldMk cId="1195652418" sldId="3450"/>
        </pc:sldMkLst>
        <pc:spChg chg="mod">
          <ac:chgData name="Amos, Jemimah" userId="1dfe4ea7-ef45-47ac-a171-ccb93eb7db6b" providerId="ADAL" clId="{20FA64F3-DDE3-42F7-8BA1-40F3082D08A8}" dt="2023-06-28T14:20:57.278" v="42" actId="207"/>
          <ac:spMkLst>
            <pc:docMk/>
            <pc:sldMk cId="1195652418" sldId="3450"/>
            <ac:spMk id="2" creationId="{0DC7821C-D86B-406F-B04B-4DC6CF925B1E}"/>
          </ac:spMkLst>
        </pc:spChg>
        <pc:spChg chg="mod">
          <ac:chgData name="Amos, Jemimah" userId="1dfe4ea7-ef45-47ac-a171-ccb93eb7db6b" providerId="ADAL" clId="{20FA64F3-DDE3-42F7-8BA1-40F3082D08A8}" dt="2023-06-28T14:21:18.222" v="45" actId="207"/>
          <ac:spMkLst>
            <pc:docMk/>
            <pc:sldMk cId="1195652418" sldId="3450"/>
            <ac:spMk id="4" creationId="{2F502BFD-68B9-4678-B092-9DEC1A81FEEC}"/>
          </ac:spMkLst>
        </pc:spChg>
        <pc:spChg chg="mod">
          <ac:chgData name="Amos, Jemimah" userId="1dfe4ea7-ef45-47ac-a171-ccb93eb7db6b" providerId="ADAL" clId="{20FA64F3-DDE3-42F7-8BA1-40F3082D08A8}" dt="2023-06-28T14:21:21.674" v="46" actId="207"/>
          <ac:spMkLst>
            <pc:docMk/>
            <pc:sldMk cId="1195652418" sldId="3450"/>
            <ac:spMk id="18" creationId="{E0600C39-DEF2-4C2A-9D32-618D087D1BC9}"/>
          </ac:spMkLst>
        </pc:spChg>
        <pc:spChg chg="mod">
          <ac:chgData name="Amos, Jemimah" userId="1dfe4ea7-ef45-47ac-a171-ccb93eb7db6b" providerId="ADAL" clId="{20FA64F3-DDE3-42F7-8BA1-40F3082D08A8}" dt="2023-06-28T14:21:10.599" v="44" actId="207"/>
          <ac:spMkLst>
            <pc:docMk/>
            <pc:sldMk cId="1195652418" sldId="3450"/>
            <ac:spMk id="21" creationId="{10742F90-1B55-45C9-BE46-17F544ABF9E4}"/>
          </ac:spMkLst>
        </pc:spChg>
        <pc:spChg chg="mod">
          <ac:chgData name="Amos, Jemimah" userId="1dfe4ea7-ef45-47ac-a171-ccb93eb7db6b" providerId="ADAL" clId="{20FA64F3-DDE3-42F7-8BA1-40F3082D08A8}" dt="2023-06-28T14:21:05.995" v="43" actId="207"/>
          <ac:spMkLst>
            <pc:docMk/>
            <pc:sldMk cId="1195652418" sldId="3450"/>
            <ac:spMk id="23" creationId="{902CFCDC-D4E6-40BA-AEDF-D22C72C1C64B}"/>
          </ac:spMkLst>
        </pc:spChg>
      </pc:sldChg>
      <pc:sldChg chg="modSp mod">
        <pc:chgData name="Amos, Jemimah" userId="1dfe4ea7-ef45-47ac-a171-ccb93eb7db6b" providerId="ADAL" clId="{20FA64F3-DDE3-42F7-8BA1-40F3082D08A8}" dt="2023-06-28T14:22:09.313" v="49" actId="207"/>
        <pc:sldMkLst>
          <pc:docMk/>
          <pc:sldMk cId="3433807729" sldId="3451"/>
        </pc:sldMkLst>
        <pc:spChg chg="mod">
          <ac:chgData name="Amos, Jemimah" userId="1dfe4ea7-ef45-47ac-a171-ccb93eb7db6b" providerId="ADAL" clId="{20FA64F3-DDE3-42F7-8BA1-40F3082D08A8}" dt="2023-06-28T14:22:00.909" v="48" actId="207"/>
          <ac:spMkLst>
            <pc:docMk/>
            <pc:sldMk cId="3433807729" sldId="3451"/>
            <ac:spMk id="2" creationId="{366BC837-7439-489B-BFF8-19B67F8C1E0C}"/>
          </ac:spMkLst>
        </pc:spChg>
        <pc:spChg chg="mod">
          <ac:chgData name="Amos, Jemimah" userId="1dfe4ea7-ef45-47ac-a171-ccb93eb7db6b" providerId="ADAL" clId="{20FA64F3-DDE3-42F7-8BA1-40F3082D08A8}" dt="2023-06-28T14:22:09.313" v="49" actId="207"/>
          <ac:spMkLst>
            <pc:docMk/>
            <pc:sldMk cId="3433807729" sldId="3451"/>
            <ac:spMk id="16" creationId="{B51FF072-384F-4DBF-B4CC-867913047922}"/>
          </ac:spMkLst>
        </pc:spChg>
      </pc:sldChg>
      <pc:sldChg chg="modSp mod">
        <pc:chgData name="Amos, Jemimah" userId="1dfe4ea7-ef45-47ac-a171-ccb93eb7db6b" providerId="ADAL" clId="{20FA64F3-DDE3-42F7-8BA1-40F3082D08A8}" dt="2023-06-28T14:20:32.743" v="40" actId="207"/>
        <pc:sldMkLst>
          <pc:docMk/>
          <pc:sldMk cId="1147752844" sldId="3453"/>
        </pc:sldMkLst>
        <pc:spChg chg="mod">
          <ac:chgData name="Amos, Jemimah" userId="1dfe4ea7-ef45-47ac-a171-ccb93eb7db6b" providerId="ADAL" clId="{20FA64F3-DDE3-42F7-8BA1-40F3082D08A8}" dt="2023-06-28T14:20:14.921" v="38" actId="207"/>
          <ac:spMkLst>
            <pc:docMk/>
            <pc:sldMk cId="1147752844" sldId="3453"/>
            <ac:spMk id="2" creationId="{182BE41D-8EA1-4AF0-B5A6-B90605D84710}"/>
          </ac:spMkLst>
        </pc:spChg>
        <pc:spChg chg="mod">
          <ac:chgData name="Amos, Jemimah" userId="1dfe4ea7-ef45-47ac-a171-ccb93eb7db6b" providerId="ADAL" clId="{20FA64F3-DDE3-42F7-8BA1-40F3082D08A8}" dt="2023-06-28T14:20:32.743" v="40" actId="207"/>
          <ac:spMkLst>
            <pc:docMk/>
            <pc:sldMk cId="1147752844" sldId="3453"/>
            <ac:spMk id="3" creationId="{0D683782-E893-4EAC-98C5-FE1AF348997E}"/>
          </ac:spMkLst>
        </pc:spChg>
        <pc:spChg chg="mod">
          <ac:chgData name="Amos, Jemimah" userId="1dfe4ea7-ef45-47ac-a171-ccb93eb7db6b" providerId="ADAL" clId="{20FA64F3-DDE3-42F7-8BA1-40F3082D08A8}" dt="2023-06-28T14:20:26.843" v="39" actId="207"/>
          <ac:spMkLst>
            <pc:docMk/>
            <pc:sldMk cId="1147752844" sldId="3453"/>
            <ac:spMk id="6" creationId="{38143960-1294-4F78-8C03-A1A5C31B4655}"/>
          </ac:spMkLst>
        </pc:spChg>
      </pc:sldChg>
      <pc:sldChg chg="modSp mod">
        <pc:chgData name="Amos, Jemimah" userId="1dfe4ea7-ef45-47ac-a171-ccb93eb7db6b" providerId="ADAL" clId="{20FA64F3-DDE3-42F7-8BA1-40F3082D08A8}" dt="2023-06-28T14:23:22.993" v="58" actId="207"/>
        <pc:sldMkLst>
          <pc:docMk/>
          <pc:sldMk cId="534920917" sldId="3457"/>
        </pc:sldMkLst>
        <pc:spChg chg="mod">
          <ac:chgData name="Amos, Jemimah" userId="1dfe4ea7-ef45-47ac-a171-ccb93eb7db6b" providerId="ADAL" clId="{20FA64F3-DDE3-42F7-8BA1-40F3082D08A8}" dt="2023-06-28T14:23:15.526" v="57" actId="207"/>
          <ac:spMkLst>
            <pc:docMk/>
            <pc:sldMk cId="534920917" sldId="3457"/>
            <ac:spMk id="2" creationId="{3F4D1131-F108-4EDF-915E-365518D66FDF}"/>
          </ac:spMkLst>
        </pc:spChg>
        <pc:spChg chg="mod">
          <ac:chgData name="Amos, Jemimah" userId="1dfe4ea7-ef45-47ac-a171-ccb93eb7db6b" providerId="ADAL" clId="{20FA64F3-DDE3-42F7-8BA1-40F3082D08A8}" dt="2023-06-28T14:23:22.993" v="58" actId="207"/>
          <ac:spMkLst>
            <pc:docMk/>
            <pc:sldMk cId="534920917" sldId="3457"/>
            <ac:spMk id="24" creationId="{85F22D82-A2AE-45BF-B9B2-B6923067177A}"/>
          </ac:spMkLst>
        </pc:spChg>
      </pc:sldChg>
      <pc:sldChg chg="modSp mod">
        <pc:chgData name="Amos, Jemimah" userId="1dfe4ea7-ef45-47ac-a171-ccb93eb7db6b" providerId="ADAL" clId="{20FA64F3-DDE3-42F7-8BA1-40F3082D08A8}" dt="2023-06-28T14:22:30.202" v="52" actId="207"/>
        <pc:sldMkLst>
          <pc:docMk/>
          <pc:sldMk cId="2043148051" sldId="3460"/>
        </pc:sldMkLst>
        <pc:spChg chg="mod">
          <ac:chgData name="Amos, Jemimah" userId="1dfe4ea7-ef45-47ac-a171-ccb93eb7db6b" providerId="ADAL" clId="{20FA64F3-DDE3-42F7-8BA1-40F3082D08A8}" dt="2023-06-28T14:22:30.202" v="52" actId="207"/>
          <ac:spMkLst>
            <pc:docMk/>
            <pc:sldMk cId="2043148051" sldId="3460"/>
            <ac:spMk id="2" creationId="{45AC24A3-12EF-424D-AC8E-416727BA19BE}"/>
          </ac:spMkLst>
        </pc:spChg>
      </pc:sldChg>
      <pc:sldChg chg="modSp mod">
        <pc:chgData name="Amos, Jemimah" userId="1dfe4ea7-ef45-47ac-a171-ccb93eb7db6b" providerId="ADAL" clId="{20FA64F3-DDE3-42F7-8BA1-40F3082D08A8}" dt="2023-06-28T14:24:24.882" v="65" actId="207"/>
        <pc:sldMkLst>
          <pc:docMk/>
          <pc:sldMk cId="1427684170" sldId="3462"/>
        </pc:sldMkLst>
        <pc:spChg chg="mod">
          <ac:chgData name="Amos, Jemimah" userId="1dfe4ea7-ef45-47ac-a171-ccb93eb7db6b" providerId="ADAL" clId="{20FA64F3-DDE3-42F7-8BA1-40F3082D08A8}" dt="2023-06-28T14:24:24.882" v="65" actId="207"/>
          <ac:spMkLst>
            <pc:docMk/>
            <pc:sldMk cId="1427684170" sldId="3462"/>
            <ac:spMk id="8" creationId="{C1035BD1-5DA7-4597-B1D2-D3F0796C69D3}"/>
          </ac:spMkLst>
        </pc:spChg>
      </pc:sldChg>
      <pc:sldChg chg="modSp mod">
        <pc:chgData name="Amos, Jemimah" userId="1dfe4ea7-ef45-47ac-a171-ccb93eb7db6b" providerId="ADAL" clId="{20FA64F3-DDE3-42F7-8BA1-40F3082D08A8}" dt="2023-06-28T14:23:08.728" v="56" actId="255"/>
        <pc:sldMkLst>
          <pc:docMk/>
          <pc:sldMk cId="3617060245" sldId="3463"/>
        </pc:sldMkLst>
        <pc:spChg chg="mod">
          <ac:chgData name="Amos, Jemimah" userId="1dfe4ea7-ef45-47ac-a171-ccb93eb7db6b" providerId="ADAL" clId="{20FA64F3-DDE3-42F7-8BA1-40F3082D08A8}" dt="2023-06-28T14:23:08.728" v="56" actId="255"/>
          <ac:spMkLst>
            <pc:docMk/>
            <pc:sldMk cId="3617060245" sldId="3463"/>
            <ac:spMk id="2" creationId="{A4C8C51A-C249-4C68-9B14-5E074D52A09D}"/>
          </ac:spMkLst>
        </pc:spChg>
      </pc:sldChg>
      <pc:sldChg chg="modSp mod">
        <pc:chgData name="Amos, Jemimah" userId="1dfe4ea7-ef45-47ac-a171-ccb93eb7db6b" providerId="ADAL" clId="{20FA64F3-DDE3-42F7-8BA1-40F3082D08A8}" dt="2023-06-28T14:24:01.781" v="62" actId="207"/>
        <pc:sldMkLst>
          <pc:docMk/>
          <pc:sldMk cId="2349124063" sldId="3467"/>
        </pc:sldMkLst>
        <pc:spChg chg="mod">
          <ac:chgData name="Amos, Jemimah" userId="1dfe4ea7-ef45-47ac-a171-ccb93eb7db6b" providerId="ADAL" clId="{20FA64F3-DDE3-42F7-8BA1-40F3082D08A8}" dt="2023-06-28T14:24:01.781" v="62" actId="207"/>
          <ac:spMkLst>
            <pc:docMk/>
            <pc:sldMk cId="2349124063" sldId="3467"/>
            <ac:spMk id="9" creationId="{B0899DBF-BF4C-430F-8E6C-F48D6EFC9B3F}"/>
          </ac:spMkLst>
        </pc:spChg>
      </pc:sldChg>
      <pc:sldChg chg="modSp mod">
        <pc:chgData name="Amos, Jemimah" userId="1dfe4ea7-ef45-47ac-a171-ccb93eb7db6b" providerId="ADAL" clId="{20FA64F3-DDE3-42F7-8BA1-40F3082D08A8}" dt="2023-06-28T14:23:52.301" v="61" actId="1076"/>
        <pc:sldMkLst>
          <pc:docMk/>
          <pc:sldMk cId="4157889198" sldId="3468"/>
        </pc:sldMkLst>
        <pc:spChg chg="mod">
          <ac:chgData name="Amos, Jemimah" userId="1dfe4ea7-ef45-47ac-a171-ccb93eb7db6b" providerId="ADAL" clId="{20FA64F3-DDE3-42F7-8BA1-40F3082D08A8}" dt="2023-06-28T14:23:36.457" v="60" actId="207"/>
          <ac:spMkLst>
            <pc:docMk/>
            <pc:sldMk cId="4157889198" sldId="3468"/>
            <ac:spMk id="2" creationId="{60B316E8-9A62-44DB-A9A6-1A7875B92920}"/>
          </ac:spMkLst>
        </pc:spChg>
        <pc:spChg chg="mod">
          <ac:chgData name="Amos, Jemimah" userId="1dfe4ea7-ef45-47ac-a171-ccb93eb7db6b" providerId="ADAL" clId="{20FA64F3-DDE3-42F7-8BA1-40F3082D08A8}" dt="2023-06-28T14:23:52.301" v="61" actId="1076"/>
          <ac:spMkLst>
            <pc:docMk/>
            <pc:sldMk cId="4157889198" sldId="3468"/>
            <ac:spMk id="52" creationId="{158E4592-5BE1-49DF-9237-443CA07D737D}"/>
          </ac:spMkLst>
        </pc:spChg>
      </pc:sldChg>
      <pc:sldChg chg="modSp mod">
        <pc:chgData name="Amos, Jemimah" userId="1dfe4ea7-ef45-47ac-a171-ccb93eb7db6b" providerId="ADAL" clId="{20FA64F3-DDE3-42F7-8BA1-40F3082D08A8}" dt="2023-06-28T14:24:16.262" v="64" actId="207"/>
        <pc:sldMkLst>
          <pc:docMk/>
          <pc:sldMk cId="3068888004" sldId="3471"/>
        </pc:sldMkLst>
        <pc:spChg chg="mod">
          <ac:chgData name="Amos, Jemimah" userId="1dfe4ea7-ef45-47ac-a171-ccb93eb7db6b" providerId="ADAL" clId="{20FA64F3-DDE3-42F7-8BA1-40F3082D08A8}" dt="2023-06-28T14:24:16.262" v="64" actId="207"/>
          <ac:spMkLst>
            <pc:docMk/>
            <pc:sldMk cId="3068888004" sldId="3471"/>
            <ac:spMk id="9" creationId="{B0899DBF-BF4C-430F-8E6C-F48D6EFC9B3F}"/>
          </ac:spMkLst>
        </pc:spChg>
      </pc:sldChg>
      <pc:sldChg chg="modSp mod">
        <pc:chgData name="Amos, Jemimah" userId="1dfe4ea7-ef45-47ac-a171-ccb93eb7db6b" providerId="ADAL" clId="{20FA64F3-DDE3-42F7-8BA1-40F3082D08A8}" dt="2023-06-28T14:24:11.101" v="63" actId="207"/>
        <pc:sldMkLst>
          <pc:docMk/>
          <pc:sldMk cId="467523175" sldId="3472"/>
        </pc:sldMkLst>
        <pc:spChg chg="mod">
          <ac:chgData name="Amos, Jemimah" userId="1dfe4ea7-ef45-47ac-a171-ccb93eb7db6b" providerId="ADAL" clId="{20FA64F3-DDE3-42F7-8BA1-40F3082D08A8}" dt="2023-06-28T14:24:11.101" v="63" actId="207"/>
          <ac:spMkLst>
            <pc:docMk/>
            <pc:sldMk cId="467523175" sldId="3472"/>
            <ac:spMk id="9" creationId="{B0899DBF-BF4C-430F-8E6C-F48D6EFC9B3F}"/>
          </ac:spMkLst>
        </pc:spChg>
      </pc:sldChg>
    </pc:docChg>
  </pc:docChgLst>
  <pc:docChgLst>
    <pc:chgData name="Amos, Jemimah" userId="1dfe4ea7-ef45-47ac-a171-ccb93eb7db6b" providerId="ADAL" clId="{D24FA999-AA1E-48ED-A0AC-7C9A3AE664A0}"/>
    <pc:docChg chg="undo custSel addSld delSld modSld sldOrd delSection modSection">
      <pc:chgData name="Amos, Jemimah" userId="1dfe4ea7-ef45-47ac-a171-ccb93eb7db6b" providerId="ADAL" clId="{D24FA999-AA1E-48ED-A0AC-7C9A3AE664A0}" dt="2023-04-10T12:43:28.782" v="193" actId="2696"/>
      <pc:docMkLst>
        <pc:docMk/>
      </pc:docMkLst>
      <pc:sldChg chg="addSp delSp modSp mod">
        <pc:chgData name="Amos, Jemimah" userId="1dfe4ea7-ef45-47ac-a171-ccb93eb7db6b" providerId="ADAL" clId="{D24FA999-AA1E-48ED-A0AC-7C9A3AE664A0}" dt="2023-03-30T13:36:19.399" v="22" actId="207"/>
        <pc:sldMkLst>
          <pc:docMk/>
          <pc:sldMk cId="562158032" sldId="256"/>
        </pc:sldMkLst>
        <pc:spChg chg="mod">
          <ac:chgData name="Amos, Jemimah" userId="1dfe4ea7-ef45-47ac-a171-ccb93eb7db6b" providerId="ADAL" clId="{D24FA999-AA1E-48ED-A0AC-7C9A3AE664A0}" dt="2023-03-30T13:36:15.744" v="21" actId="207"/>
          <ac:spMkLst>
            <pc:docMk/>
            <pc:sldMk cId="562158032" sldId="256"/>
            <ac:spMk id="2" creationId="{00000000-0000-0000-0000-000000000000}"/>
          </ac:spMkLst>
        </pc:spChg>
        <pc:spChg chg="mod">
          <ac:chgData name="Amos, Jemimah" userId="1dfe4ea7-ef45-47ac-a171-ccb93eb7db6b" providerId="ADAL" clId="{D24FA999-AA1E-48ED-A0AC-7C9A3AE664A0}" dt="2023-03-30T13:36:19.399" v="22" actId="207"/>
          <ac:spMkLst>
            <pc:docMk/>
            <pc:sldMk cId="562158032" sldId="256"/>
            <ac:spMk id="3" creationId="{00000000-0000-0000-0000-000000000000}"/>
          </ac:spMkLst>
        </pc:spChg>
        <pc:spChg chg="del">
          <ac:chgData name="Amos, Jemimah" userId="1dfe4ea7-ef45-47ac-a171-ccb93eb7db6b" providerId="ADAL" clId="{D24FA999-AA1E-48ED-A0AC-7C9A3AE664A0}" dt="2023-03-30T13:35:58.943" v="18" actId="478"/>
          <ac:spMkLst>
            <pc:docMk/>
            <pc:sldMk cId="562158032" sldId="256"/>
            <ac:spMk id="4" creationId="{00000000-0000-0000-0000-000000000000}"/>
          </ac:spMkLst>
        </pc:spChg>
        <pc:graphicFrameChg chg="add del mod">
          <ac:chgData name="Amos, Jemimah" userId="1dfe4ea7-ef45-47ac-a171-ccb93eb7db6b" providerId="ADAL" clId="{D24FA999-AA1E-48ED-A0AC-7C9A3AE664A0}" dt="2023-03-30T13:34:48.796" v="13"/>
          <ac:graphicFrameMkLst>
            <pc:docMk/>
            <pc:sldMk cId="562158032" sldId="256"/>
            <ac:graphicFrameMk id="5" creationId="{22119084-E886-72AA-2888-B2011B81F6D6}"/>
          </ac:graphicFrameMkLst>
        </pc:graphicFrameChg>
      </pc:sldChg>
      <pc:sldChg chg="del">
        <pc:chgData name="Amos, Jemimah" userId="1dfe4ea7-ef45-47ac-a171-ccb93eb7db6b" providerId="ADAL" clId="{D24FA999-AA1E-48ED-A0AC-7C9A3AE664A0}" dt="2023-04-10T12:40:03.951" v="162" actId="2696"/>
        <pc:sldMkLst>
          <pc:docMk/>
          <pc:sldMk cId="1623773183" sldId="257"/>
        </pc:sldMkLst>
      </pc:sldChg>
      <pc:sldChg chg="del">
        <pc:chgData name="Amos, Jemimah" userId="1dfe4ea7-ef45-47ac-a171-ccb93eb7db6b" providerId="ADAL" clId="{D24FA999-AA1E-48ED-A0AC-7C9A3AE664A0}" dt="2023-04-10T12:43:28.782" v="193" actId="2696"/>
        <pc:sldMkLst>
          <pc:docMk/>
          <pc:sldMk cId="1604245318" sldId="258"/>
        </pc:sldMkLst>
      </pc:sldChg>
      <pc:sldChg chg="add del">
        <pc:chgData name="Amos, Jemimah" userId="1dfe4ea7-ef45-47ac-a171-ccb93eb7db6b" providerId="ADAL" clId="{D24FA999-AA1E-48ED-A0AC-7C9A3AE664A0}" dt="2023-04-10T12:43:12.185" v="189" actId="2696"/>
        <pc:sldMkLst>
          <pc:docMk/>
          <pc:sldMk cId="232972088" sldId="356"/>
        </pc:sldMkLst>
      </pc:sldChg>
      <pc:sldChg chg="modSp add del mod ord">
        <pc:chgData name="Amos, Jemimah" userId="1dfe4ea7-ef45-47ac-a171-ccb93eb7db6b" providerId="ADAL" clId="{D24FA999-AA1E-48ED-A0AC-7C9A3AE664A0}" dt="2023-03-30T13:36:27.436" v="23" actId="2696"/>
        <pc:sldMkLst>
          <pc:docMk/>
          <pc:sldMk cId="1228010183" sldId="366"/>
        </pc:sldMkLst>
        <pc:spChg chg="mod">
          <ac:chgData name="Amos, Jemimah" userId="1dfe4ea7-ef45-47ac-a171-ccb93eb7db6b" providerId="ADAL" clId="{D24FA999-AA1E-48ED-A0AC-7C9A3AE664A0}" dt="2023-03-30T13:15:20.617" v="1" actId="27636"/>
          <ac:spMkLst>
            <pc:docMk/>
            <pc:sldMk cId="1228010183" sldId="366"/>
            <ac:spMk id="4" creationId="{277B64D2-5803-4688-A98B-D90AE9FA4044}"/>
          </ac:spMkLst>
        </pc:spChg>
      </pc:sldChg>
      <pc:sldChg chg="add del">
        <pc:chgData name="Amos, Jemimah" userId="1dfe4ea7-ef45-47ac-a171-ccb93eb7db6b" providerId="ADAL" clId="{D24FA999-AA1E-48ED-A0AC-7C9A3AE664A0}" dt="2023-04-10T12:43:16.571" v="190" actId="2696"/>
        <pc:sldMkLst>
          <pc:docMk/>
          <pc:sldMk cId="1450589685" sldId="382"/>
        </pc:sldMkLst>
      </pc:sldChg>
      <pc:sldChg chg="add del">
        <pc:chgData name="Amos, Jemimah" userId="1dfe4ea7-ef45-47ac-a171-ccb93eb7db6b" providerId="ADAL" clId="{D24FA999-AA1E-48ED-A0AC-7C9A3AE664A0}" dt="2023-03-30T13:16:30.698" v="11" actId="47"/>
        <pc:sldMkLst>
          <pc:docMk/>
          <pc:sldMk cId="3924075422" sldId="429"/>
        </pc:sldMkLst>
      </pc:sldChg>
      <pc:sldChg chg="add del setBg">
        <pc:chgData name="Amos, Jemimah" userId="1dfe4ea7-ef45-47ac-a171-ccb93eb7db6b" providerId="ADAL" clId="{D24FA999-AA1E-48ED-A0AC-7C9A3AE664A0}" dt="2023-04-10T12:43:25.554" v="192" actId="2696"/>
        <pc:sldMkLst>
          <pc:docMk/>
          <pc:sldMk cId="117761663" sldId="561"/>
        </pc:sldMkLst>
      </pc:sldChg>
      <pc:sldChg chg="add del">
        <pc:chgData name="Amos, Jemimah" userId="1dfe4ea7-ef45-47ac-a171-ccb93eb7db6b" providerId="ADAL" clId="{D24FA999-AA1E-48ED-A0AC-7C9A3AE664A0}" dt="2023-04-10T12:43:01.245" v="187" actId="2696"/>
        <pc:sldMkLst>
          <pc:docMk/>
          <pc:sldMk cId="4162614210" sldId="577"/>
        </pc:sldMkLst>
      </pc:sldChg>
      <pc:sldChg chg="add del">
        <pc:chgData name="Amos, Jemimah" userId="1dfe4ea7-ef45-47ac-a171-ccb93eb7db6b" providerId="ADAL" clId="{D24FA999-AA1E-48ED-A0AC-7C9A3AE664A0}" dt="2023-04-10T12:43:06.774" v="188" actId="2696"/>
        <pc:sldMkLst>
          <pc:docMk/>
          <pc:sldMk cId="4073584299" sldId="578"/>
        </pc:sldMkLst>
      </pc:sldChg>
      <pc:sldChg chg="addSp delSp modSp add del mod ord">
        <pc:chgData name="Amos, Jemimah" userId="1dfe4ea7-ef45-47ac-a171-ccb93eb7db6b" providerId="ADAL" clId="{D24FA999-AA1E-48ED-A0AC-7C9A3AE664A0}" dt="2023-04-10T12:27:18.367" v="68"/>
        <pc:sldMkLst>
          <pc:docMk/>
          <pc:sldMk cId="3278551814" sldId="579"/>
        </pc:sldMkLst>
        <pc:spChg chg="mod">
          <ac:chgData name="Amos, Jemimah" userId="1dfe4ea7-ef45-47ac-a171-ccb93eb7db6b" providerId="ADAL" clId="{D24FA999-AA1E-48ED-A0AC-7C9A3AE664A0}" dt="2023-03-30T13:37:04.135" v="26" actId="207"/>
          <ac:spMkLst>
            <pc:docMk/>
            <pc:sldMk cId="3278551814" sldId="579"/>
            <ac:spMk id="2" creationId="{60C197C1-1EE3-45EE-9388-8F7D5B515493}"/>
          </ac:spMkLst>
        </pc:spChg>
        <pc:spChg chg="add del">
          <ac:chgData name="Amos, Jemimah" userId="1dfe4ea7-ef45-47ac-a171-ccb93eb7db6b" providerId="ADAL" clId="{D24FA999-AA1E-48ED-A0AC-7C9A3AE664A0}" dt="2023-03-30T13:39:32.906" v="35" actId="22"/>
          <ac:spMkLst>
            <pc:docMk/>
            <pc:sldMk cId="3278551814" sldId="579"/>
            <ac:spMk id="4" creationId="{E6B062CC-B2E2-6E7C-3AB3-4EFACA320D05}"/>
          </ac:spMkLst>
        </pc:spChg>
        <pc:spChg chg="add mod">
          <ac:chgData name="Amos, Jemimah" userId="1dfe4ea7-ef45-47ac-a171-ccb93eb7db6b" providerId="ADAL" clId="{D24FA999-AA1E-48ED-A0AC-7C9A3AE664A0}" dt="2023-03-30T13:41:08.817" v="43" actId="255"/>
          <ac:spMkLst>
            <pc:docMk/>
            <pc:sldMk cId="3278551814" sldId="579"/>
            <ac:spMk id="6" creationId="{A304931F-3025-4BC8-D1AF-1F7CAD65BA2C}"/>
          </ac:spMkLst>
        </pc:spChg>
        <pc:spChg chg="mod">
          <ac:chgData name="Amos, Jemimah" userId="1dfe4ea7-ef45-47ac-a171-ccb93eb7db6b" providerId="ADAL" clId="{D24FA999-AA1E-48ED-A0AC-7C9A3AE664A0}" dt="2023-03-30T13:40:15.785" v="38" actId="1076"/>
          <ac:spMkLst>
            <pc:docMk/>
            <pc:sldMk cId="3278551814" sldId="579"/>
            <ac:spMk id="27" creationId="{ABA6A835-2AFE-403E-84C6-2990477A038B}"/>
          </ac:spMkLst>
        </pc:spChg>
        <pc:spChg chg="mod">
          <ac:chgData name="Amos, Jemimah" userId="1dfe4ea7-ef45-47ac-a171-ccb93eb7db6b" providerId="ADAL" clId="{D24FA999-AA1E-48ED-A0AC-7C9A3AE664A0}" dt="2023-03-30T13:41:25.329" v="44" actId="1076"/>
          <ac:spMkLst>
            <pc:docMk/>
            <pc:sldMk cId="3278551814" sldId="579"/>
            <ac:spMk id="28" creationId="{DE14A03F-FC3F-49A2-8AF9-DEC7725BAC83}"/>
          </ac:spMkLst>
        </pc:spChg>
        <pc:grpChg chg="mod">
          <ac:chgData name="Amos, Jemimah" userId="1dfe4ea7-ef45-47ac-a171-ccb93eb7db6b" providerId="ADAL" clId="{D24FA999-AA1E-48ED-A0AC-7C9A3AE664A0}" dt="2023-03-30T13:38:03.387" v="32" actId="1076"/>
          <ac:grpSpMkLst>
            <pc:docMk/>
            <pc:sldMk cId="3278551814" sldId="579"/>
            <ac:grpSpMk id="21" creationId="{2E439FAD-D948-4B79-943B-FE508C9FAFE6}"/>
          </ac:grpSpMkLst>
        </pc:grpChg>
        <pc:grpChg chg="mod">
          <ac:chgData name="Amos, Jemimah" userId="1dfe4ea7-ef45-47ac-a171-ccb93eb7db6b" providerId="ADAL" clId="{D24FA999-AA1E-48ED-A0AC-7C9A3AE664A0}" dt="2023-03-30T13:37:39.097" v="29" actId="1076"/>
          <ac:grpSpMkLst>
            <pc:docMk/>
            <pc:sldMk cId="3278551814" sldId="579"/>
            <ac:grpSpMk id="26" creationId="{D42E4C00-688A-4BCB-88D0-16965B91D253}"/>
          </ac:grpSpMkLst>
        </pc:grpChg>
        <pc:picChg chg="mod">
          <ac:chgData name="Amos, Jemimah" userId="1dfe4ea7-ef45-47ac-a171-ccb93eb7db6b" providerId="ADAL" clId="{D24FA999-AA1E-48ED-A0AC-7C9A3AE664A0}" dt="2023-03-30T13:37:54.621" v="31" actId="1076"/>
          <ac:picMkLst>
            <pc:docMk/>
            <pc:sldMk cId="3278551814" sldId="579"/>
            <ac:picMk id="23" creationId="{ECD5CDA1-2A76-4C51-A71C-213FC8009F80}"/>
          </ac:picMkLst>
        </pc:picChg>
      </pc:sldChg>
      <pc:sldChg chg="add del">
        <pc:chgData name="Amos, Jemimah" userId="1dfe4ea7-ef45-47ac-a171-ccb93eb7db6b" providerId="ADAL" clId="{D24FA999-AA1E-48ED-A0AC-7C9A3AE664A0}" dt="2023-03-30T13:16:28.160" v="6" actId="47"/>
        <pc:sldMkLst>
          <pc:docMk/>
          <pc:sldMk cId="492412576" sldId="580"/>
        </pc:sldMkLst>
      </pc:sldChg>
      <pc:sldChg chg="add del">
        <pc:chgData name="Amos, Jemimah" userId="1dfe4ea7-ef45-47ac-a171-ccb93eb7db6b" providerId="ADAL" clId="{D24FA999-AA1E-48ED-A0AC-7C9A3AE664A0}" dt="2023-03-30T13:16:28.577" v="7" actId="47"/>
        <pc:sldMkLst>
          <pc:docMk/>
          <pc:sldMk cId="100338025" sldId="581"/>
        </pc:sldMkLst>
      </pc:sldChg>
      <pc:sldChg chg="modSp add mod">
        <pc:chgData name="Amos, Jemimah" userId="1dfe4ea7-ef45-47ac-a171-ccb93eb7db6b" providerId="ADAL" clId="{D24FA999-AA1E-48ED-A0AC-7C9A3AE664A0}" dt="2023-04-10T12:33:34.045" v="108" actId="207"/>
        <pc:sldMkLst>
          <pc:docMk/>
          <pc:sldMk cId="985642399" sldId="581"/>
        </pc:sldMkLst>
        <pc:spChg chg="mod">
          <ac:chgData name="Amos, Jemimah" userId="1dfe4ea7-ef45-47ac-a171-ccb93eb7db6b" providerId="ADAL" clId="{D24FA999-AA1E-48ED-A0AC-7C9A3AE664A0}" dt="2023-04-10T12:33:34.045" v="108" actId="207"/>
          <ac:spMkLst>
            <pc:docMk/>
            <pc:sldMk cId="985642399" sldId="581"/>
            <ac:spMk id="2" creationId="{69EABBD0-4F58-4240-ABD0-9881DF07580C}"/>
          </ac:spMkLst>
        </pc:spChg>
      </pc:sldChg>
      <pc:sldChg chg="add del">
        <pc:chgData name="Amos, Jemimah" userId="1dfe4ea7-ef45-47ac-a171-ccb93eb7db6b" providerId="ADAL" clId="{D24FA999-AA1E-48ED-A0AC-7C9A3AE664A0}" dt="2023-03-30T13:16:29.079" v="8" actId="47"/>
        <pc:sldMkLst>
          <pc:docMk/>
          <pc:sldMk cId="2151077937" sldId="582"/>
        </pc:sldMkLst>
      </pc:sldChg>
      <pc:sldChg chg="add del">
        <pc:chgData name="Amos, Jemimah" userId="1dfe4ea7-ef45-47ac-a171-ccb93eb7db6b" providerId="ADAL" clId="{D24FA999-AA1E-48ED-A0AC-7C9A3AE664A0}" dt="2023-03-30T13:16:29.408" v="9" actId="47"/>
        <pc:sldMkLst>
          <pc:docMk/>
          <pc:sldMk cId="1750841397" sldId="583"/>
        </pc:sldMkLst>
      </pc:sldChg>
      <pc:sldChg chg="modSp add mod ord">
        <pc:chgData name="Amos, Jemimah" userId="1dfe4ea7-ef45-47ac-a171-ccb93eb7db6b" providerId="ADAL" clId="{D24FA999-AA1E-48ED-A0AC-7C9A3AE664A0}" dt="2023-04-10T12:27:18.367" v="68"/>
        <pc:sldMkLst>
          <pc:docMk/>
          <pc:sldMk cId="2938742719" sldId="583"/>
        </pc:sldMkLst>
        <pc:spChg chg="mod">
          <ac:chgData name="Amos, Jemimah" userId="1dfe4ea7-ef45-47ac-a171-ccb93eb7db6b" providerId="ADAL" clId="{D24FA999-AA1E-48ED-A0AC-7C9A3AE664A0}" dt="2023-03-30T13:42:45.325" v="51" actId="207"/>
          <ac:spMkLst>
            <pc:docMk/>
            <pc:sldMk cId="2938742719" sldId="583"/>
            <ac:spMk id="2" creationId="{60C197C1-1EE3-45EE-9388-8F7D5B515493}"/>
          </ac:spMkLst>
        </pc:spChg>
        <pc:spChg chg="mod">
          <ac:chgData name="Amos, Jemimah" userId="1dfe4ea7-ef45-47ac-a171-ccb93eb7db6b" providerId="ADAL" clId="{D24FA999-AA1E-48ED-A0AC-7C9A3AE664A0}" dt="2023-03-30T13:43:20.601" v="56" actId="207"/>
          <ac:spMkLst>
            <pc:docMk/>
            <pc:sldMk cId="2938742719" sldId="583"/>
            <ac:spMk id="10" creationId="{69D54CCF-6F49-403E-B2C9-0F836FB9F75F}"/>
          </ac:spMkLst>
        </pc:spChg>
        <pc:spChg chg="mod">
          <ac:chgData name="Amos, Jemimah" userId="1dfe4ea7-ef45-47ac-a171-ccb93eb7db6b" providerId="ADAL" clId="{D24FA999-AA1E-48ED-A0AC-7C9A3AE664A0}" dt="2023-03-30T13:43:00.064" v="54" actId="1076"/>
          <ac:spMkLst>
            <pc:docMk/>
            <pc:sldMk cId="2938742719" sldId="583"/>
            <ac:spMk id="14" creationId="{D348AE68-16C8-416E-B10D-511153365ED0}"/>
          </ac:spMkLst>
        </pc:spChg>
        <pc:spChg chg="mod">
          <ac:chgData name="Amos, Jemimah" userId="1dfe4ea7-ef45-47ac-a171-ccb93eb7db6b" providerId="ADAL" clId="{D24FA999-AA1E-48ED-A0AC-7C9A3AE664A0}" dt="2023-03-30T13:43:26.042" v="57" actId="207"/>
          <ac:spMkLst>
            <pc:docMk/>
            <pc:sldMk cId="2938742719" sldId="583"/>
            <ac:spMk id="21" creationId="{84E0B042-B3AF-40E7-8589-E5A03AD5D2F5}"/>
          </ac:spMkLst>
        </pc:spChg>
        <pc:spChg chg="mod">
          <ac:chgData name="Amos, Jemimah" userId="1dfe4ea7-ef45-47ac-a171-ccb93eb7db6b" providerId="ADAL" clId="{D24FA999-AA1E-48ED-A0AC-7C9A3AE664A0}" dt="2023-03-30T13:43:12.194" v="55" actId="1076"/>
          <ac:spMkLst>
            <pc:docMk/>
            <pc:sldMk cId="2938742719" sldId="583"/>
            <ac:spMk id="29" creationId="{D088048C-A2E3-4B3A-BE62-8BF54B9CBD2C}"/>
          </ac:spMkLst>
        </pc:spChg>
        <pc:grpChg chg="mod">
          <ac:chgData name="Amos, Jemimah" userId="1dfe4ea7-ef45-47ac-a171-ccb93eb7db6b" providerId="ADAL" clId="{D24FA999-AA1E-48ED-A0AC-7C9A3AE664A0}" dt="2023-03-30T13:42:56.727" v="53" actId="1076"/>
          <ac:grpSpMkLst>
            <pc:docMk/>
            <pc:sldMk cId="2938742719" sldId="583"/>
            <ac:grpSpMk id="16" creationId="{AB71051A-046C-43CC-B3E3-10642B947989}"/>
          </ac:grpSpMkLst>
        </pc:grpChg>
      </pc:sldChg>
      <pc:sldChg chg="add del">
        <pc:chgData name="Amos, Jemimah" userId="1dfe4ea7-ef45-47ac-a171-ccb93eb7db6b" providerId="ADAL" clId="{D24FA999-AA1E-48ED-A0AC-7C9A3AE664A0}" dt="2023-03-30T13:16:29.727" v="10" actId="47"/>
        <pc:sldMkLst>
          <pc:docMk/>
          <pc:sldMk cId="1475173355" sldId="584"/>
        </pc:sldMkLst>
      </pc:sldChg>
      <pc:sldChg chg="modSp add mod">
        <pc:chgData name="Amos, Jemimah" userId="1dfe4ea7-ef45-47ac-a171-ccb93eb7db6b" providerId="ADAL" clId="{D24FA999-AA1E-48ED-A0AC-7C9A3AE664A0}" dt="2023-04-10T12:35:11.482" v="124" actId="1076"/>
        <pc:sldMkLst>
          <pc:docMk/>
          <pc:sldMk cId="460351075" sldId="590"/>
        </pc:sldMkLst>
        <pc:spChg chg="mod">
          <ac:chgData name="Amos, Jemimah" userId="1dfe4ea7-ef45-47ac-a171-ccb93eb7db6b" providerId="ADAL" clId="{D24FA999-AA1E-48ED-A0AC-7C9A3AE664A0}" dt="2023-04-10T12:35:02.514" v="123" actId="255"/>
          <ac:spMkLst>
            <pc:docMk/>
            <pc:sldMk cId="460351075" sldId="590"/>
            <ac:spMk id="2" creationId="{D0B4DCCC-D5F1-40C6-AFF8-64864687F748}"/>
          </ac:spMkLst>
        </pc:spChg>
        <pc:spChg chg="mod">
          <ac:chgData name="Amos, Jemimah" userId="1dfe4ea7-ef45-47ac-a171-ccb93eb7db6b" providerId="ADAL" clId="{D24FA999-AA1E-48ED-A0AC-7C9A3AE664A0}" dt="2023-04-10T12:35:11.482" v="124" actId="1076"/>
          <ac:spMkLst>
            <pc:docMk/>
            <pc:sldMk cId="460351075" sldId="590"/>
            <ac:spMk id="37" creationId="{D49D5180-D3AB-4DFF-A10D-7E7E884D5D99}"/>
          </ac:spMkLst>
        </pc:spChg>
      </pc:sldChg>
      <pc:sldChg chg="delSp modSp add mod">
        <pc:chgData name="Amos, Jemimah" userId="1dfe4ea7-ef45-47ac-a171-ccb93eb7db6b" providerId="ADAL" clId="{D24FA999-AA1E-48ED-A0AC-7C9A3AE664A0}" dt="2023-04-10T12:38:23.538" v="149" actId="478"/>
        <pc:sldMkLst>
          <pc:docMk/>
          <pc:sldMk cId="1518575377" sldId="593"/>
        </pc:sldMkLst>
        <pc:spChg chg="mod">
          <ac:chgData name="Amos, Jemimah" userId="1dfe4ea7-ef45-47ac-a171-ccb93eb7db6b" providerId="ADAL" clId="{D24FA999-AA1E-48ED-A0AC-7C9A3AE664A0}" dt="2023-04-10T12:37:24.273" v="140" actId="1076"/>
          <ac:spMkLst>
            <pc:docMk/>
            <pc:sldMk cId="1518575377" sldId="593"/>
            <ac:spMk id="2" creationId="{4B2CD3CB-B7A4-4CCC-B762-1794D145A01B}"/>
          </ac:spMkLst>
        </pc:spChg>
        <pc:spChg chg="mod">
          <ac:chgData name="Amos, Jemimah" userId="1dfe4ea7-ef45-47ac-a171-ccb93eb7db6b" providerId="ADAL" clId="{D24FA999-AA1E-48ED-A0AC-7C9A3AE664A0}" dt="2023-04-10T12:37:40.837" v="143" actId="207"/>
          <ac:spMkLst>
            <pc:docMk/>
            <pc:sldMk cId="1518575377" sldId="593"/>
            <ac:spMk id="29" creationId="{6A1EAD1C-0B68-41AA-A2C1-0ECEAC79BC03}"/>
          </ac:spMkLst>
        </pc:spChg>
        <pc:spChg chg="mod">
          <ac:chgData name="Amos, Jemimah" userId="1dfe4ea7-ef45-47ac-a171-ccb93eb7db6b" providerId="ADAL" clId="{D24FA999-AA1E-48ED-A0AC-7C9A3AE664A0}" dt="2023-04-10T12:37:45.406" v="144" actId="207"/>
          <ac:spMkLst>
            <pc:docMk/>
            <pc:sldMk cId="1518575377" sldId="593"/>
            <ac:spMk id="31" creationId="{6C7B4A21-62CA-4C01-A38A-47A85BCD3868}"/>
          </ac:spMkLst>
        </pc:spChg>
        <pc:spChg chg="mod">
          <ac:chgData name="Amos, Jemimah" userId="1dfe4ea7-ef45-47ac-a171-ccb93eb7db6b" providerId="ADAL" clId="{D24FA999-AA1E-48ED-A0AC-7C9A3AE664A0}" dt="2023-04-10T12:38:01.580" v="148" actId="207"/>
          <ac:spMkLst>
            <pc:docMk/>
            <pc:sldMk cId="1518575377" sldId="593"/>
            <ac:spMk id="33" creationId="{BBE625EF-D278-4313-8BE1-8241F60149DD}"/>
          </ac:spMkLst>
        </pc:spChg>
        <pc:spChg chg="mod">
          <ac:chgData name="Amos, Jemimah" userId="1dfe4ea7-ef45-47ac-a171-ccb93eb7db6b" providerId="ADAL" clId="{D24FA999-AA1E-48ED-A0AC-7C9A3AE664A0}" dt="2023-04-10T12:37:36.510" v="142" actId="207"/>
          <ac:spMkLst>
            <pc:docMk/>
            <pc:sldMk cId="1518575377" sldId="593"/>
            <ac:spMk id="39" creationId="{C07B57FB-01FB-4D3A-8593-C7EA7664A56F}"/>
          </ac:spMkLst>
        </pc:spChg>
        <pc:spChg chg="mod">
          <ac:chgData name="Amos, Jemimah" userId="1dfe4ea7-ef45-47ac-a171-ccb93eb7db6b" providerId="ADAL" clId="{D24FA999-AA1E-48ED-A0AC-7C9A3AE664A0}" dt="2023-04-10T12:37:49.806" v="145" actId="207"/>
          <ac:spMkLst>
            <pc:docMk/>
            <pc:sldMk cId="1518575377" sldId="593"/>
            <ac:spMk id="41" creationId="{1CF50606-915D-4857-B0D0-40AC7E2BE4BD}"/>
          </ac:spMkLst>
        </pc:spChg>
        <pc:spChg chg="mod">
          <ac:chgData name="Amos, Jemimah" userId="1dfe4ea7-ef45-47ac-a171-ccb93eb7db6b" providerId="ADAL" clId="{D24FA999-AA1E-48ED-A0AC-7C9A3AE664A0}" dt="2023-04-10T12:37:53.474" v="146" actId="207"/>
          <ac:spMkLst>
            <pc:docMk/>
            <pc:sldMk cId="1518575377" sldId="593"/>
            <ac:spMk id="49" creationId="{861BD793-F395-44FE-B04A-FEA6E8F39996}"/>
          </ac:spMkLst>
        </pc:spChg>
        <pc:spChg chg="mod">
          <ac:chgData name="Amos, Jemimah" userId="1dfe4ea7-ef45-47ac-a171-ccb93eb7db6b" providerId="ADAL" clId="{D24FA999-AA1E-48ED-A0AC-7C9A3AE664A0}" dt="2023-04-10T12:37:57.598" v="147" actId="207"/>
          <ac:spMkLst>
            <pc:docMk/>
            <pc:sldMk cId="1518575377" sldId="593"/>
            <ac:spMk id="52" creationId="{D3ADFA92-7E9B-4D83-8041-A283535CFA77}"/>
          </ac:spMkLst>
        </pc:spChg>
        <pc:grpChg chg="del">
          <ac:chgData name="Amos, Jemimah" userId="1dfe4ea7-ef45-47ac-a171-ccb93eb7db6b" providerId="ADAL" clId="{D24FA999-AA1E-48ED-A0AC-7C9A3AE664A0}" dt="2023-04-10T12:38:23.538" v="149" actId="478"/>
          <ac:grpSpMkLst>
            <pc:docMk/>
            <pc:sldMk cId="1518575377" sldId="593"/>
            <ac:grpSpMk id="30" creationId="{5F6989ED-C317-4F64-858D-F757E3ECFEC0}"/>
          </ac:grpSpMkLst>
        </pc:grpChg>
      </pc:sldChg>
      <pc:sldChg chg="modSp add mod">
        <pc:chgData name="Amos, Jemimah" userId="1dfe4ea7-ef45-47ac-a171-ccb93eb7db6b" providerId="ADAL" clId="{D24FA999-AA1E-48ED-A0AC-7C9A3AE664A0}" dt="2023-04-10T12:28:34.494" v="73" actId="207"/>
        <pc:sldMkLst>
          <pc:docMk/>
          <pc:sldMk cId="4257911259" sldId="3445"/>
        </pc:sldMkLst>
        <pc:spChg chg="mod">
          <ac:chgData name="Amos, Jemimah" userId="1dfe4ea7-ef45-47ac-a171-ccb93eb7db6b" providerId="ADAL" clId="{D24FA999-AA1E-48ED-A0AC-7C9A3AE664A0}" dt="2023-04-10T12:28:34.494" v="73" actId="207"/>
          <ac:spMkLst>
            <pc:docMk/>
            <pc:sldMk cId="4257911259" sldId="3445"/>
            <ac:spMk id="33" creationId="{537CA9F0-F629-443D-B203-3CFFC47C287B}"/>
          </ac:spMkLst>
        </pc:spChg>
      </pc:sldChg>
      <pc:sldChg chg="modSp add mod ord">
        <pc:chgData name="Amos, Jemimah" userId="1dfe4ea7-ef45-47ac-a171-ccb93eb7db6b" providerId="ADAL" clId="{D24FA999-AA1E-48ED-A0AC-7C9A3AE664A0}" dt="2023-04-10T12:27:18.367" v="68"/>
        <pc:sldMkLst>
          <pc:docMk/>
          <pc:sldMk cId="633336003" sldId="3448"/>
        </pc:sldMkLst>
        <pc:spChg chg="mod">
          <ac:chgData name="Amos, Jemimah" userId="1dfe4ea7-ef45-47ac-a171-ccb93eb7db6b" providerId="ADAL" clId="{D24FA999-AA1E-48ED-A0AC-7C9A3AE664A0}" dt="2023-03-30T13:41:51.066" v="46" actId="207"/>
          <ac:spMkLst>
            <pc:docMk/>
            <pc:sldMk cId="633336003" sldId="3448"/>
            <ac:spMk id="2" creationId="{60C197C1-1EE3-45EE-9388-8F7D5B515493}"/>
          </ac:spMkLst>
        </pc:spChg>
        <pc:spChg chg="mod">
          <ac:chgData name="Amos, Jemimah" userId="1dfe4ea7-ef45-47ac-a171-ccb93eb7db6b" providerId="ADAL" clId="{D24FA999-AA1E-48ED-A0AC-7C9A3AE664A0}" dt="2023-03-30T13:42:16.281" v="48" actId="1076"/>
          <ac:spMkLst>
            <pc:docMk/>
            <pc:sldMk cId="633336003" sldId="3448"/>
            <ac:spMk id="30" creationId="{0D548BE0-998C-4AB4-B2C1-B4F6C11E4276}"/>
          </ac:spMkLst>
        </pc:spChg>
        <pc:grpChg chg="mod">
          <ac:chgData name="Amos, Jemimah" userId="1dfe4ea7-ef45-47ac-a171-ccb93eb7db6b" providerId="ADAL" clId="{D24FA999-AA1E-48ED-A0AC-7C9A3AE664A0}" dt="2023-03-30T13:42:00.550" v="47" actId="1076"/>
          <ac:grpSpMkLst>
            <pc:docMk/>
            <pc:sldMk cId="633336003" sldId="3448"/>
            <ac:grpSpMk id="21" creationId="{2E439FAD-D948-4B79-943B-FE508C9FAFE6}"/>
          </ac:grpSpMkLst>
        </pc:grpChg>
        <pc:picChg chg="mod">
          <ac:chgData name="Amos, Jemimah" userId="1dfe4ea7-ef45-47ac-a171-ccb93eb7db6b" providerId="ADAL" clId="{D24FA999-AA1E-48ED-A0AC-7C9A3AE664A0}" dt="2023-03-30T13:42:21.989" v="49" actId="1076"/>
          <ac:picMkLst>
            <pc:docMk/>
            <pc:sldMk cId="633336003" sldId="3448"/>
            <ac:picMk id="34" creationId="{2CDB1262-6C64-4FF0-A290-2826FCDD3E0E}"/>
          </ac:picMkLst>
        </pc:picChg>
      </pc:sldChg>
      <pc:sldChg chg="modSp add mod">
        <pc:chgData name="Amos, Jemimah" userId="1dfe4ea7-ef45-47ac-a171-ccb93eb7db6b" providerId="ADAL" clId="{D24FA999-AA1E-48ED-A0AC-7C9A3AE664A0}" dt="2023-04-10T12:32:51.755" v="105" actId="1076"/>
        <pc:sldMkLst>
          <pc:docMk/>
          <pc:sldMk cId="4128750609" sldId="3449"/>
        </pc:sldMkLst>
        <pc:spChg chg="mod">
          <ac:chgData name="Amos, Jemimah" userId="1dfe4ea7-ef45-47ac-a171-ccb93eb7db6b" providerId="ADAL" clId="{D24FA999-AA1E-48ED-A0AC-7C9A3AE664A0}" dt="2023-04-10T12:32:28.687" v="103" actId="255"/>
          <ac:spMkLst>
            <pc:docMk/>
            <pc:sldMk cId="4128750609" sldId="3449"/>
            <ac:spMk id="2" creationId="{C34DB8B5-727F-4129-BE81-6215AC3A9209}"/>
          </ac:spMkLst>
        </pc:spChg>
        <pc:spChg chg="mod">
          <ac:chgData name="Amos, Jemimah" userId="1dfe4ea7-ef45-47ac-a171-ccb93eb7db6b" providerId="ADAL" clId="{D24FA999-AA1E-48ED-A0AC-7C9A3AE664A0}" dt="2023-04-10T12:32:21.115" v="102" actId="1076"/>
          <ac:spMkLst>
            <pc:docMk/>
            <pc:sldMk cId="4128750609" sldId="3449"/>
            <ac:spMk id="6" creationId="{B30FCC54-E2C0-481A-B4CD-0C57EB0CD4E6}"/>
          </ac:spMkLst>
        </pc:spChg>
        <pc:spChg chg="mod">
          <ac:chgData name="Amos, Jemimah" userId="1dfe4ea7-ef45-47ac-a171-ccb93eb7db6b" providerId="ADAL" clId="{D24FA999-AA1E-48ED-A0AC-7C9A3AE664A0}" dt="2023-04-10T12:32:51.755" v="105" actId="1076"/>
          <ac:spMkLst>
            <pc:docMk/>
            <pc:sldMk cId="4128750609" sldId="3449"/>
            <ac:spMk id="13" creationId="{17DBB513-9E04-41F0-9782-41B64054137D}"/>
          </ac:spMkLst>
        </pc:spChg>
        <pc:spChg chg="mod">
          <ac:chgData name="Amos, Jemimah" userId="1dfe4ea7-ef45-47ac-a171-ccb93eb7db6b" providerId="ADAL" clId="{D24FA999-AA1E-48ED-A0AC-7C9A3AE664A0}" dt="2023-04-10T12:32:39.539" v="104" actId="1076"/>
          <ac:spMkLst>
            <pc:docMk/>
            <pc:sldMk cId="4128750609" sldId="3449"/>
            <ac:spMk id="18" creationId="{5CCF001F-46C0-4AA9-B835-5654D2F621A3}"/>
          </ac:spMkLst>
        </pc:spChg>
      </pc:sldChg>
      <pc:sldChg chg="modSp add mod">
        <pc:chgData name="Amos, Jemimah" userId="1dfe4ea7-ef45-47ac-a171-ccb93eb7db6b" providerId="ADAL" clId="{D24FA999-AA1E-48ED-A0AC-7C9A3AE664A0}" dt="2023-04-10T12:30:21.336" v="87" actId="1076"/>
        <pc:sldMkLst>
          <pc:docMk/>
          <pc:sldMk cId="1195652418" sldId="3450"/>
        </pc:sldMkLst>
        <pc:spChg chg="mod">
          <ac:chgData name="Amos, Jemimah" userId="1dfe4ea7-ef45-47ac-a171-ccb93eb7db6b" providerId="ADAL" clId="{D24FA999-AA1E-48ED-A0AC-7C9A3AE664A0}" dt="2023-04-10T12:29:07.184" v="79" actId="207"/>
          <ac:spMkLst>
            <pc:docMk/>
            <pc:sldMk cId="1195652418" sldId="3450"/>
            <ac:spMk id="2" creationId="{0DC7821C-D86B-406F-B04B-4DC6CF925B1E}"/>
          </ac:spMkLst>
        </pc:spChg>
        <pc:spChg chg="mod">
          <ac:chgData name="Amos, Jemimah" userId="1dfe4ea7-ef45-47ac-a171-ccb93eb7db6b" providerId="ADAL" clId="{D24FA999-AA1E-48ED-A0AC-7C9A3AE664A0}" dt="2023-04-10T12:29:20.117" v="80" actId="1076"/>
          <ac:spMkLst>
            <pc:docMk/>
            <pc:sldMk cId="1195652418" sldId="3450"/>
            <ac:spMk id="4" creationId="{2F502BFD-68B9-4678-B092-9DEC1A81FEEC}"/>
          </ac:spMkLst>
        </pc:spChg>
        <pc:spChg chg="mod">
          <ac:chgData name="Amos, Jemimah" userId="1dfe4ea7-ef45-47ac-a171-ccb93eb7db6b" providerId="ADAL" clId="{D24FA999-AA1E-48ED-A0AC-7C9A3AE664A0}" dt="2023-04-10T12:30:10.916" v="85" actId="1076"/>
          <ac:spMkLst>
            <pc:docMk/>
            <pc:sldMk cId="1195652418" sldId="3450"/>
            <ac:spMk id="16" creationId="{87DEC11C-4B21-40F6-8CA8-E7A152C73764}"/>
          </ac:spMkLst>
        </pc:spChg>
        <pc:spChg chg="mod">
          <ac:chgData name="Amos, Jemimah" userId="1dfe4ea7-ef45-47ac-a171-ccb93eb7db6b" providerId="ADAL" clId="{D24FA999-AA1E-48ED-A0AC-7C9A3AE664A0}" dt="2023-04-10T12:29:46.285" v="82" actId="1076"/>
          <ac:spMkLst>
            <pc:docMk/>
            <pc:sldMk cId="1195652418" sldId="3450"/>
            <ac:spMk id="17" creationId="{194C3AB0-3FE7-4D52-AE8C-AE92785BAD29}"/>
          </ac:spMkLst>
        </pc:spChg>
        <pc:spChg chg="mod">
          <ac:chgData name="Amos, Jemimah" userId="1dfe4ea7-ef45-47ac-a171-ccb93eb7db6b" providerId="ADAL" clId="{D24FA999-AA1E-48ED-A0AC-7C9A3AE664A0}" dt="2023-04-10T12:29:41.300" v="81" actId="1076"/>
          <ac:spMkLst>
            <pc:docMk/>
            <pc:sldMk cId="1195652418" sldId="3450"/>
            <ac:spMk id="18" creationId="{E0600C39-DEF2-4C2A-9D32-618D087D1BC9}"/>
          </ac:spMkLst>
        </pc:spChg>
        <pc:spChg chg="mod">
          <ac:chgData name="Amos, Jemimah" userId="1dfe4ea7-ef45-47ac-a171-ccb93eb7db6b" providerId="ADAL" clId="{D24FA999-AA1E-48ED-A0AC-7C9A3AE664A0}" dt="2023-04-10T12:30:05.412" v="84" actId="1076"/>
          <ac:spMkLst>
            <pc:docMk/>
            <pc:sldMk cId="1195652418" sldId="3450"/>
            <ac:spMk id="19" creationId="{5AD2C4FA-EB97-45BC-8BF4-B3B9AD43F1F2}"/>
          </ac:spMkLst>
        </pc:spChg>
        <pc:spChg chg="mod">
          <ac:chgData name="Amos, Jemimah" userId="1dfe4ea7-ef45-47ac-a171-ccb93eb7db6b" providerId="ADAL" clId="{D24FA999-AA1E-48ED-A0AC-7C9A3AE664A0}" dt="2023-04-10T12:29:52.155" v="83" actId="1076"/>
          <ac:spMkLst>
            <pc:docMk/>
            <pc:sldMk cId="1195652418" sldId="3450"/>
            <ac:spMk id="21" creationId="{10742F90-1B55-45C9-BE46-17F544ABF9E4}"/>
          </ac:spMkLst>
        </pc:spChg>
        <pc:spChg chg="mod">
          <ac:chgData name="Amos, Jemimah" userId="1dfe4ea7-ef45-47ac-a171-ccb93eb7db6b" providerId="ADAL" clId="{D24FA999-AA1E-48ED-A0AC-7C9A3AE664A0}" dt="2023-04-10T12:30:15.404" v="86" actId="1076"/>
          <ac:spMkLst>
            <pc:docMk/>
            <pc:sldMk cId="1195652418" sldId="3450"/>
            <ac:spMk id="22" creationId="{A0C962D6-E021-49D0-8D8B-F6440D440204}"/>
          </ac:spMkLst>
        </pc:spChg>
        <pc:grpChg chg="mod">
          <ac:chgData name="Amos, Jemimah" userId="1dfe4ea7-ef45-47ac-a171-ccb93eb7db6b" providerId="ADAL" clId="{D24FA999-AA1E-48ED-A0AC-7C9A3AE664A0}" dt="2023-04-10T12:30:21.336" v="87" actId="1076"/>
          <ac:grpSpMkLst>
            <pc:docMk/>
            <pc:sldMk cId="1195652418" sldId="3450"/>
            <ac:grpSpMk id="13" creationId="{71BCD622-FD99-44AD-9E24-26E3BEC546FF}"/>
          </ac:grpSpMkLst>
        </pc:grpChg>
      </pc:sldChg>
      <pc:sldChg chg="modSp add mod">
        <pc:chgData name="Amos, Jemimah" userId="1dfe4ea7-ef45-47ac-a171-ccb93eb7db6b" providerId="ADAL" clId="{D24FA999-AA1E-48ED-A0AC-7C9A3AE664A0}" dt="2023-04-10T12:31:55.401" v="101" actId="14100"/>
        <pc:sldMkLst>
          <pc:docMk/>
          <pc:sldMk cId="3433807729" sldId="3451"/>
        </pc:sldMkLst>
        <pc:spChg chg="mod">
          <ac:chgData name="Amos, Jemimah" userId="1dfe4ea7-ef45-47ac-a171-ccb93eb7db6b" providerId="ADAL" clId="{D24FA999-AA1E-48ED-A0AC-7C9A3AE664A0}" dt="2023-04-10T12:31:22.732" v="95" actId="1076"/>
          <ac:spMkLst>
            <pc:docMk/>
            <pc:sldMk cId="3433807729" sldId="3451"/>
            <ac:spMk id="2" creationId="{366BC837-7439-489B-BFF8-19B67F8C1E0C}"/>
          </ac:spMkLst>
        </pc:spChg>
        <pc:spChg chg="mod">
          <ac:chgData name="Amos, Jemimah" userId="1dfe4ea7-ef45-47ac-a171-ccb93eb7db6b" providerId="ADAL" clId="{D24FA999-AA1E-48ED-A0AC-7C9A3AE664A0}" dt="2023-04-10T12:31:28.300" v="96" actId="1076"/>
          <ac:spMkLst>
            <pc:docMk/>
            <pc:sldMk cId="3433807729" sldId="3451"/>
            <ac:spMk id="16" creationId="{B51FF072-384F-4DBF-B4CC-867913047922}"/>
          </ac:spMkLst>
        </pc:spChg>
        <pc:spChg chg="mod">
          <ac:chgData name="Amos, Jemimah" userId="1dfe4ea7-ef45-47ac-a171-ccb93eb7db6b" providerId="ADAL" clId="{D24FA999-AA1E-48ED-A0AC-7C9A3AE664A0}" dt="2023-04-10T12:31:43.506" v="99" actId="1076"/>
          <ac:spMkLst>
            <pc:docMk/>
            <pc:sldMk cId="3433807729" sldId="3451"/>
            <ac:spMk id="18" creationId="{C2C704DA-1113-4953-9960-22C8D9BF5469}"/>
          </ac:spMkLst>
        </pc:spChg>
        <pc:spChg chg="mod">
          <ac:chgData name="Amos, Jemimah" userId="1dfe4ea7-ef45-47ac-a171-ccb93eb7db6b" providerId="ADAL" clId="{D24FA999-AA1E-48ED-A0AC-7C9A3AE664A0}" dt="2023-04-10T12:31:50.140" v="100" actId="1076"/>
          <ac:spMkLst>
            <pc:docMk/>
            <pc:sldMk cId="3433807729" sldId="3451"/>
            <ac:spMk id="24" creationId="{225B3BE8-D64C-4F1D-BF12-5AA5BE95183E}"/>
          </ac:spMkLst>
        </pc:spChg>
        <pc:spChg chg="mod">
          <ac:chgData name="Amos, Jemimah" userId="1dfe4ea7-ef45-47ac-a171-ccb93eb7db6b" providerId="ADAL" clId="{D24FA999-AA1E-48ED-A0AC-7C9A3AE664A0}" dt="2023-04-10T12:31:39.900" v="98" actId="1076"/>
          <ac:spMkLst>
            <pc:docMk/>
            <pc:sldMk cId="3433807729" sldId="3451"/>
            <ac:spMk id="29" creationId="{04985FA8-AA97-4A18-87EE-10D883C157B8}"/>
          </ac:spMkLst>
        </pc:spChg>
        <pc:grpChg chg="mod">
          <ac:chgData name="Amos, Jemimah" userId="1dfe4ea7-ef45-47ac-a171-ccb93eb7db6b" providerId="ADAL" clId="{D24FA999-AA1E-48ED-A0AC-7C9A3AE664A0}" dt="2023-04-10T12:31:55.401" v="101" actId="14100"/>
          <ac:grpSpMkLst>
            <pc:docMk/>
            <pc:sldMk cId="3433807729" sldId="3451"/>
            <ac:grpSpMk id="39" creationId="{6E179483-28CE-47F2-A9B9-78973178C955}"/>
          </ac:grpSpMkLst>
        </pc:grpChg>
        <pc:picChg chg="mod">
          <ac:chgData name="Amos, Jemimah" userId="1dfe4ea7-ef45-47ac-a171-ccb93eb7db6b" providerId="ADAL" clId="{D24FA999-AA1E-48ED-A0AC-7C9A3AE664A0}" dt="2023-04-10T12:31:36.156" v="97" actId="1076"/>
          <ac:picMkLst>
            <pc:docMk/>
            <pc:sldMk cId="3433807729" sldId="3451"/>
            <ac:picMk id="35" creationId="{1D2B4854-0C14-433A-8EE1-5965A21BB291}"/>
          </ac:picMkLst>
        </pc:picChg>
      </pc:sldChg>
      <pc:sldChg chg="modSp add mod ord">
        <pc:chgData name="Amos, Jemimah" userId="1dfe4ea7-ef45-47ac-a171-ccb93eb7db6b" providerId="ADAL" clId="{D24FA999-AA1E-48ED-A0AC-7C9A3AE664A0}" dt="2023-04-10T12:27:18.367" v="68"/>
        <pc:sldMkLst>
          <pc:docMk/>
          <pc:sldMk cId="1147752844" sldId="3453"/>
        </pc:sldMkLst>
        <pc:spChg chg="mod">
          <ac:chgData name="Amos, Jemimah" userId="1dfe4ea7-ef45-47ac-a171-ccb93eb7db6b" providerId="ADAL" clId="{D24FA999-AA1E-48ED-A0AC-7C9A3AE664A0}" dt="2023-03-30T13:44:08.317" v="59" actId="207"/>
          <ac:spMkLst>
            <pc:docMk/>
            <pc:sldMk cId="1147752844" sldId="3453"/>
            <ac:spMk id="2" creationId="{182BE41D-8EA1-4AF0-B5A6-B90605D84710}"/>
          </ac:spMkLst>
        </pc:spChg>
        <pc:spChg chg="mod">
          <ac:chgData name="Amos, Jemimah" userId="1dfe4ea7-ef45-47ac-a171-ccb93eb7db6b" providerId="ADAL" clId="{D24FA999-AA1E-48ED-A0AC-7C9A3AE664A0}" dt="2023-03-30T13:44:40.266" v="62" actId="1076"/>
          <ac:spMkLst>
            <pc:docMk/>
            <pc:sldMk cId="1147752844" sldId="3453"/>
            <ac:spMk id="13" creationId="{4A65C2B7-ADEA-4F62-A0DE-0248A01B4B9C}"/>
          </ac:spMkLst>
        </pc:spChg>
        <pc:spChg chg="mod">
          <ac:chgData name="Amos, Jemimah" userId="1dfe4ea7-ef45-47ac-a171-ccb93eb7db6b" providerId="ADAL" clId="{D24FA999-AA1E-48ED-A0AC-7C9A3AE664A0}" dt="2023-03-30T13:44:58.274" v="65" actId="1076"/>
          <ac:spMkLst>
            <pc:docMk/>
            <pc:sldMk cId="1147752844" sldId="3453"/>
            <ac:spMk id="14" creationId="{7EAC476C-52F6-4FD3-BE64-6EC850633E90}"/>
          </ac:spMkLst>
        </pc:spChg>
        <pc:spChg chg="mod">
          <ac:chgData name="Amos, Jemimah" userId="1dfe4ea7-ef45-47ac-a171-ccb93eb7db6b" providerId="ADAL" clId="{D24FA999-AA1E-48ED-A0AC-7C9A3AE664A0}" dt="2023-03-30T13:44:21.544" v="60" actId="1076"/>
          <ac:spMkLst>
            <pc:docMk/>
            <pc:sldMk cId="1147752844" sldId="3453"/>
            <ac:spMk id="17" creationId="{4FE82C3F-2EB9-4312-B717-5264E86047BD}"/>
          </ac:spMkLst>
        </pc:spChg>
        <pc:picChg chg="mod">
          <ac:chgData name="Amos, Jemimah" userId="1dfe4ea7-ef45-47ac-a171-ccb93eb7db6b" providerId="ADAL" clId="{D24FA999-AA1E-48ED-A0AC-7C9A3AE664A0}" dt="2023-03-30T13:44:52.525" v="64" actId="1076"/>
          <ac:picMkLst>
            <pc:docMk/>
            <pc:sldMk cId="1147752844" sldId="3453"/>
            <ac:picMk id="10" creationId="{3109BEFE-B6F8-42D1-9B66-EF7D6152C0AA}"/>
          </ac:picMkLst>
        </pc:picChg>
      </pc:sldChg>
      <pc:sldChg chg="modSp add mod">
        <pc:chgData name="Amos, Jemimah" userId="1dfe4ea7-ef45-47ac-a171-ccb93eb7db6b" providerId="ADAL" clId="{D24FA999-AA1E-48ED-A0AC-7C9A3AE664A0}" dt="2023-04-10T12:37:08.075" v="137" actId="20577"/>
        <pc:sldMkLst>
          <pc:docMk/>
          <pc:sldMk cId="534920917" sldId="3457"/>
        </pc:sldMkLst>
        <pc:spChg chg="mod">
          <ac:chgData name="Amos, Jemimah" userId="1dfe4ea7-ef45-47ac-a171-ccb93eb7db6b" providerId="ADAL" clId="{D24FA999-AA1E-48ED-A0AC-7C9A3AE664A0}" dt="2023-04-10T12:36:35.587" v="132" actId="207"/>
          <ac:spMkLst>
            <pc:docMk/>
            <pc:sldMk cId="534920917" sldId="3457"/>
            <ac:spMk id="2" creationId="{3F4D1131-F108-4EDF-915E-365518D66FDF}"/>
          </ac:spMkLst>
        </pc:spChg>
        <pc:spChg chg="mod">
          <ac:chgData name="Amos, Jemimah" userId="1dfe4ea7-ef45-47ac-a171-ccb93eb7db6b" providerId="ADAL" clId="{D24FA999-AA1E-48ED-A0AC-7C9A3AE664A0}" dt="2023-04-10T12:37:08.075" v="137" actId="20577"/>
          <ac:spMkLst>
            <pc:docMk/>
            <pc:sldMk cId="534920917" sldId="3457"/>
            <ac:spMk id="24" creationId="{85F22D82-A2AE-45BF-B9B2-B6923067177A}"/>
          </ac:spMkLst>
        </pc:spChg>
      </pc:sldChg>
      <pc:sldChg chg="modSp add mod">
        <pc:chgData name="Amos, Jemimah" userId="1dfe4ea7-ef45-47ac-a171-ccb93eb7db6b" providerId="ADAL" clId="{D24FA999-AA1E-48ED-A0AC-7C9A3AE664A0}" dt="2023-04-10T12:34:38.867" v="120" actId="207"/>
        <pc:sldMkLst>
          <pc:docMk/>
          <pc:sldMk cId="2043148051" sldId="3460"/>
        </pc:sldMkLst>
        <pc:spChg chg="mod">
          <ac:chgData name="Amos, Jemimah" userId="1dfe4ea7-ef45-47ac-a171-ccb93eb7db6b" providerId="ADAL" clId="{D24FA999-AA1E-48ED-A0AC-7C9A3AE664A0}" dt="2023-04-10T12:33:51.764" v="111" actId="1076"/>
          <ac:spMkLst>
            <pc:docMk/>
            <pc:sldMk cId="2043148051" sldId="3460"/>
            <ac:spMk id="2" creationId="{45AC24A3-12EF-424D-AC8E-416727BA19BE}"/>
          </ac:spMkLst>
        </pc:spChg>
        <pc:spChg chg="mod">
          <ac:chgData name="Amos, Jemimah" userId="1dfe4ea7-ef45-47ac-a171-ccb93eb7db6b" providerId="ADAL" clId="{D24FA999-AA1E-48ED-A0AC-7C9A3AE664A0}" dt="2023-04-10T12:34:06.222" v="112" actId="207"/>
          <ac:spMkLst>
            <pc:docMk/>
            <pc:sldMk cId="2043148051" sldId="3460"/>
            <ac:spMk id="3" creationId="{5885B16C-C22C-4B81-8554-046B1119717C}"/>
          </ac:spMkLst>
        </pc:spChg>
        <pc:spChg chg="mod">
          <ac:chgData name="Amos, Jemimah" userId="1dfe4ea7-ef45-47ac-a171-ccb93eb7db6b" providerId="ADAL" clId="{D24FA999-AA1E-48ED-A0AC-7C9A3AE664A0}" dt="2023-04-10T12:34:38.867" v="120" actId="207"/>
          <ac:spMkLst>
            <pc:docMk/>
            <pc:sldMk cId="2043148051" sldId="3460"/>
            <ac:spMk id="10" creationId="{A064DA9B-4BEF-4DCC-A43A-BBC7D21E9267}"/>
          </ac:spMkLst>
        </pc:spChg>
        <pc:spChg chg="mod">
          <ac:chgData name="Amos, Jemimah" userId="1dfe4ea7-ef45-47ac-a171-ccb93eb7db6b" providerId="ADAL" clId="{D24FA999-AA1E-48ED-A0AC-7C9A3AE664A0}" dt="2023-04-10T12:34:34.284" v="118" actId="207"/>
          <ac:spMkLst>
            <pc:docMk/>
            <pc:sldMk cId="2043148051" sldId="3460"/>
            <ac:spMk id="16" creationId="{0546B695-DC44-44D1-845F-CC85EB5EEE22}"/>
          </ac:spMkLst>
        </pc:spChg>
        <pc:spChg chg="mod">
          <ac:chgData name="Amos, Jemimah" userId="1dfe4ea7-ef45-47ac-a171-ccb93eb7db6b" providerId="ADAL" clId="{D24FA999-AA1E-48ED-A0AC-7C9A3AE664A0}" dt="2023-04-10T12:34:36.622" v="119" actId="207"/>
          <ac:spMkLst>
            <pc:docMk/>
            <pc:sldMk cId="2043148051" sldId="3460"/>
            <ac:spMk id="19" creationId="{E5344173-5523-4C2E-ABE5-2B17198F5313}"/>
          </ac:spMkLst>
        </pc:spChg>
        <pc:spChg chg="mod">
          <ac:chgData name="Amos, Jemimah" userId="1dfe4ea7-ef45-47ac-a171-ccb93eb7db6b" providerId="ADAL" clId="{D24FA999-AA1E-48ED-A0AC-7C9A3AE664A0}" dt="2023-04-10T12:34:31.501" v="117" actId="207"/>
          <ac:spMkLst>
            <pc:docMk/>
            <pc:sldMk cId="2043148051" sldId="3460"/>
            <ac:spMk id="22" creationId="{E9D7CE3A-DADF-4578-A19D-B437A6E63BB6}"/>
          </ac:spMkLst>
        </pc:spChg>
        <pc:spChg chg="mod">
          <ac:chgData name="Amos, Jemimah" userId="1dfe4ea7-ef45-47ac-a171-ccb93eb7db6b" providerId="ADAL" clId="{D24FA999-AA1E-48ED-A0AC-7C9A3AE664A0}" dt="2023-04-10T12:34:12.600" v="113" actId="207"/>
          <ac:spMkLst>
            <pc:docMk/>
            <pc:sldMk cId="2043148051" sldId="3460"/>
            <ac:spMk id="23" creationId="{CFF8EEB2-CDDA-44D6-8B70-ACF01147A391}"/>
          </ac:spMkLst>
        </pc:spChg>
        <pc:spChg chg="mod">
          <ac:chgData name="Amos, Jemimah" userId="1dfe4ea7-ef45-47ac-a171-ccb93eb7db6b" providerId="ADAL" clId="{D24FA999-AA1E-48ED-A0AC-7C9A3AE664A0}" dt="2023-04-10T12:34:21.358" v="115" actId="207"/>
          <ac:spMkLst>
            <pc:docMk/>
            <pc:sldMk cId="2043148051" sldId="3460"/>
            <ac:spMk id="25" creationId="{BB962DC5-722C-416A-8EAB-193DC0A825A5}"/>
          </ac:spMkLst>
        </pc:spChg>
        <pc:spChg chg="mod">
          <ac:chgData name="Amos, Jemimah" userId="1dfe4ea7-ef45-47ac-a171-ccb93eb7db6b" providerId="ADAL" clId="{D24FA999-AA1E-48ED-A0AC-7C9A3AE664A0}" dt="2023-04-10T12:34:28.040" v="116" actId="207"/>
          <ac:spMkLst>
            <pc:docMk/>
            <pc:sldMk cId="2043148051" sldId="3460"/>
            <ac:spMk id="26" creationId="{4E2082AD-5CCB-4994-AC1A-C03956AB9B55}"/>
          </ac:spMkLst>
        </pc:spChg>
        <pc:spChg chg="mod">
          <ac:chgData name="Amos, Jemimah" userId="1dfe4ea7-ef45-47ac-a171-ccb93eb7db6b" providerId="ADAL" clId="{D24FA999-AA1E-48ED-A0AC-7C9A3AE664A0}" dt="2023-04-10T12:34:17.138" v="114" actId="207"/>
          <ac:spMkLst>
            <pc:docMk/>
            <pc:sldMk cId="2043148051" sldId="3460"/>
            <ac:spMk id="27" creationId="{B010F5BB-3879-430F-AE14-AA6DCE61B2EE}"/>
          </ac:spMkLst>
        </pc:spChg>
      </pc:sldChg>
      <pc:sldChg chg="modSp add mod">
        <pc:chgData name="Amos, Jemimah" userId="1dfe4ea7-ef45-47ac-a171-ccb93eb7db6b" providerId="ADAL" clId="{D24FA999-AA1E-48ED-A0AC-7C9A3AE664A0}" dt="2023-04-10T12:43:20.764" v="191" actId="207"/>
        <pc:sldMkLst>
          <pc:docMk/>
          <pc:sldMk cId="1427684170" sldId="3462"/>
        </pc:sldMkLst>
        <pc:spChg chg="mod">
          <ac:chgData name="Amos, Jemimah" userId="1dfe4ea7-ef45-47ac-a171-ccb93eb7db6b" providerId="ADAL" clId="{D24FA999-AA1E-48ED-A0AC-7C9A3AE664A0}" dt="2023-04-10T12:43:20.764" v="191" actId="207"/>
          <ac:spMkLst>
            <pc:docMk/>
            <pc:sldMk cId="1427684170" sldId="3462"/>
            <ac:spMk id="8" creationId="{C1035BD1-5DA7-4597-B1D2-D3F0796C69D3}"/>
          </ac:spMkLst>
        </pc:spChg>
      </pc:sldChg>
      <pc:sldChg chg="modSp add mod">
        <pc:chgData name="Amos, Jemimah" userId="1dfe4ea7-ef45-47ac-a171-ccb93eb7db6b" providerId="ADAL" clId="{D24FA999-AA1E-48ED-A0AC-7C9A3AE664A0}" dt="2023-04-10T12:36:09.061" v="129" actId="14100"/>
        <pc:sldMkLst>
          <pc:docMk/>
          <pc:sldMk cId="3617060245" sldId="3463"/>
        </pc:sldMkLst>
        <pc:spChg chg="mod">
          <ac:chgData name="Amos, Jemimah" userId="1dfe4ea7-ef45-47ac-a171-ccb93eb7db6b" providerId="ADAL" clId="{D24FA999-AA1E-48ED-A0AC-7C9A3AE664A0}" dt="2023-04-10T12:35:40.017" v="127" actId="1076"/>
          <ac:spMkLst>
            <pc:docMk/>
            <pc:sldMk cId="3617060245" sldId="3463"/>
            <ac:spMk id="2" creationId="{A4C8C51A-C249-4C68-9B14-5E074D52A09D}"/>
          </ac:spMkLst>
        </pc:spChg>
        <pc:spChg chg="mod">
          <ac:chgData name="Amos, Jemimah" userId="1dfe4ea7-ef45-47ac-a171-ccb93eb7db6b" providerId="ADAL" clId="{D24FA999-AA1E-48ED-A0AC-7C9A3AE664A0}" dt="2023-04-10T12:36:09.061" v="129" actId="14100"/>
          <ac:spMkLst>
            <pc:docMk/>
            <pc:sldMk cId="3617060245" sldId="3463"/>
            <ac:spMk id="23" creationId="{FE96DA6B-5A29-42F7-9753-DF5848E4CF96}"/>
          </ac:spMkLst>
        </pc:spChg>
      </pc:sldChg>
      <pc:sldChg chg="modSp add mod">
        <pc:chgData name="Amos, Jemimah" userId="1dfe4ea7-ef45-47ac-a171-ccb93eb7db6b" providerId="ADAL" clId="{D24FA999-AA1E-48ED-A0AC-7C9A3AE664A0}" dt="2023-04-10T12:41:07.916" v="172" actId="207"/>
        <pc:sldMkLst>
          <pc:docMk/>
          <pc:sldMk cId="2349124063" sldId="3467"/>
        </pc:sldMkLst>
        <pc:spChg chg="mod">
          <ac:chgData name="Amos, Jemimah" userId="1dfe4ea7-ef45-47ac-a171-ccb93eb7db6b" providerId="ADAL" clId="{D24FA999-AA1E-48ED-A0AC-7C9A3AE664A0}" dt="2023-04-10T12:40:25.181" v="165" actId="255"/>
          <ac:spMkLst>
            <pc:docMk/>
            <pc:sldMk cId="2349124063" sldId="3467"/>
            <ac:spMk id="9" creationId="{B0899DBF-BF4C-430F-8E6C-F48D6EFC9B3F}"/>
          </ac:spMkLst>
        </pc:spChg>
        <pc:spChg chg="mod">
          <ac:chgData name="Amos, Jemimah" userId="1dfe4ea7-ef45-47ac-a171-ccb93eb7db6b" providerId="ADAL" clId="{D24FA999-AA1E-48ED-A0AC-7C9A3AE664A0}" dt="2023-04-10T12:41:07.916" v="172" actId="207"/>
          <ac:spMkLst>
            <pc:docMk/>
            <pc:sldMk cId="2349124063" sldId="3467"/>
            <ac:spMk id="22" creationId="{3FE3208C-2C1C-479B-B6AA-4F91C306D738}"/>
          </ac:spMkLst>
        </pc:spChg>
        <pc:spChg chg="mod">
          <ac:chgData name="Amos, Jemimah" userId="1dfe4ea7-ef45-47ac-a171-ccb93eb7db6b" providerId="ADAL" clId="{D24FA999-AA1E-48ED-A0AC-7C9A3AE664A0}" dt="2023-04-10T12:41:05.490" v="171" actId="207"/>
          <ac:spMkLst>
            <pc:docMk/>
            <pc:sldMk cId="2349124063" sldId="3467"/>
            <ac:spMk id="30" creationId="{93F79DED-4F23-4CE1-8344-C4520EC8401C}"/>
          </ac:spMkLst>
        </pc:spChg>
        <pc:spChg chg="mod">
          <ac:chgData name="Amos, Jemimah" userId="1dfe4ea7-ef45-47ac-a171-ccb93eb7db6b" providerId="ADAL" clId="{D24FA999-AA1E-48ED-A0AC-7C9A3AE664A0}" dt="2023-04-10T12:41:02.684" v="170" actId="207"/>
          <ac:spMkLst>
            <pc:docMk/>
            <pc:sldMk cId="2349124063" sldId="3467"/>
            <ac:spMk id="42" creationId="{5D162396-BABE-4E06-AD14-A3323EE18BD3}"/>
          </ac:spMkLst>
        </pc:spChg>
        <pc:spChg chg="mod">
          <ac:chgData name="Amos, Jemimah" userId="1dfe4ea7-ef45-47ac-a171-ccb93eb7db6b" providerId="ADAL" clId="{D24FA999-AA1E-48ED-A0AC-7C9A3AE664A0}" dt="2023-04-10T12:40:59.322" v="169" actId="207"/>
          <ac:spMkLst>
            <pc:docMk/>
            <pc:sldMk cId="2349124063" sldId="3467"/>
            <ac:spMk id="47" creationId="{43B6BD16-F4A8-45DF-B7EF-D643FA36141B}"/>
          </ac:spMkLst>
        </pc:spChg>
        <pc:spChg chg="mod">
          <ac:chgData name="Amos, Jemimah" userId="1dfe4ea7-ef45-47ac-a171-ccb93eb7db6b" providerId="ADAL" clId="{D24FA999-AA1E-48ED-A0AC-7C9A3AE664A0}" dt="2023-04-10T12:40:54.875" v="168" actId="207"/>
          <ac:spMkLst>
            <pc:docMk/>
            <pc:sldMk cId="2349124063" sldId="3467"/>
            <ac:spMk id="52" creationId="{48051500-0739-4F63-85C6-6DB2157BFF24}"/>
          </ac:spMkLst>
        </pc:spChg>
        <pc:spChg chg="mod">
          <ac:chgData name="Amos, Jemimah" userId="1dfe4ea7-ef45-47ac-a171-ccb93eb7db6b" providerId="ADAL" clId="{D24FA999-AA1E-48ED-A0AC-7C9A3AE664A0}" dt="2023-04-10T12:40:50.700" v="167" actId="207"/>
          <ac:spMkLst>
            <pc:docMk/>
            <pc:sldMk cId="2349124063" sldId="3467"/>
            <ac:spMk id="57" creationId="{43E5D29A-3AB2-403C-8F2E-790BB065B990}"/>
          </ac:spMkLst>
        </pc:spChg>
        <pc:grpChg chg="mod">
          <ac:chgData name="Amos, Jemimah" userId="1dfe4ea7-ef45-47ac-a171-ccb93eb7db6b" providerId="ADAL" clId="{D24FA999-AA1E-48ED-A0AC-7C9A3AE664A0}" dt="2023-04-10T12:40:35.214" v="166" actId="14100"/>
          <ac:grpSpMkLst>
            <pc:docMk/>
            <pc:sldMk cId="2349124063" sldId="3467"/>
            <ac:grpSpMk id="2" creationId="{E3BB0B5D-8801-4587-898C-42A65D511F89}"/>
          </ac:grpSpMkLst>
        </pc:grpChg>
      </pc:sldChg>
      <pc:sldChg chg="modSp add mod">
        <pc:chgData name="Amos, Jemimah" userId="1dfe4ea7-ef45-47ac-a171-ccb93eb7db6b" providerId="ADAL" clId="{D24FA999-AA1E-48ED-A0AC-7C9A3AE664A0}" dt="2023-04-10T12:39:33.263" v="159" actId="14100"/>
        <pc:sldMkLst>
          <pc:docMk/>
          <pc:sldMk cId="4157889198" sldId="3468"/>
        </pc:sldMkLst>
        <pc:spChg chg="mod">
          <ac:chgData name="Amos, Jemimah" userId="1dfe4ea7-ef45-47ac-a171-ccb93eb7db6b" providerId="ADAL" clId="{D24FA999-AA1E-48ED-A0AC-7C9A3AE664A0}" dt="2023-04-10T12:38:48.928" v="152" actId="1076"/>
          <ac:spMkLst>
            <pc:docMk/>
            <pc:sldMk cId="4157889198" sldId="3468"/>
            <ac:spMk id="2" creationId="{60B316E8-9A62-44DB-A9A6-1A7875B92920}"/>
          </ac:spMkLst>
        </pc:spChg>
        <pc:spChg chg="mod">
          <ac:chgData name="Amos, Jemimah" userId="1dfe4ea7-ef45-47ac-a171-ccb93eb7db6b" providerId="ADAL" clId="{D24FA999-AA1E-48ED-A0AC-7C9A3AE664A0}" dt="2023-04-10T12:38:59.256" v="153" actId="1076"/>
          <ac:spMkLst>
            <pc:docMk/>
            <pc:sldMk cId="4157889198" sldId="3468"/>
            <ac:spMk id="45" creationId="{50846078-083E-4A50-A691-F3E375C2E1F9}"/>
          </ac:spMkLst>
        </pc:spChg>
        <pc:spChg chg="mod">
          <ac:chgData name="Amos, Jemimah" userId="1dfe4ea7-ef45-47ac-a171-ccb93eb7db6b" providerId="ADAL" clId="{D24FA999-AA1E-48ED-A0AC-7C9A3AE664A0}" dt="2023-04-10T12:39:21.735" v="157" actId="1076"/>
          <ac:spMkLst>
            <pc:docMk/>
            <pc:sldMk cId="4157889198" sldId="3468"/>
            <ac:spMk id="49" creationId="{4910B3C7-FB5D-4C4D-8A6A-6203CE3328DC}"/>
          </ac:spMkLst>
        </pc:spChg>
        <pc:spChg chg="mod">
          <ac:chgData name="Amos, Jemimah" userId="1dfe4ea7-ef45-47ac-a171-ccb93eb7db6b" providerId="ADAL" clId="{D24FA999-AA1E-48ED-A0AC-7C9A3AE664A0}" dt="2023-04-10T12:39:26.903" v="158" actId="14100"/>
          <ac:spMkLst>
            <pc:docMk/>
            <pc:sldMk cId="4157889198" sldId="3468"/>
            <ac:spMk id="51" creationId="{F5EEF94C-C5B0-4C5F-949F-F8B9AC502E87}"/>
          </ac:spMkLst>
        </pc:spChg>
        <pc:spChg chg="mod">
          <ac:chgData name="Amos, Jemimah" userId="1dfe4ea7-ef45-47ac-a171-ccb93eb7db6b" providerId="ADAL" clId="{D24FA999-AA1E-48ED-A0AC-7C9A3AE664A0}" dt="2023-04-10T12:39:33.263" v="159" actId="14100"/>
          <ac:spMkLst>
            <pc:docMk/>
            <pc:sldMk cId="4157889198" sldId="3468"/>
            <ac:spMk id="53" creationId="{B7A2DE90-4EA8-454D-B5EF-9A51311F48F5}"/>
          </ac:spMkLst>
        </pc:spChg>
      </pc:sldChg>
      <pc:sldChg chg="modSp add mod">
        <pc:chgData name="Amos, Jemimah" userId="1dfe4ea7-ef45-47ac-a171-ccb93eb7db6b" providerId="ADAL" clId="{D24FA999-AA1E-48ED-A0AC-7C9A3AE664A0}" dt="2023-04-10T12:42:36.185" v="186" actId="1076"/>
        <pc:sldMkLst>
          <pc:docMk/>
          <pc:sldMk cId="3068888004" sldId="3471"/>
        </pc:sldMkLst>
        <pc:spChg chg="mod">
          <ac:chgData name="Amos, Jemimah" userId="1dfe4ea7-ef45-47ac-a171-ccb93eb7db6b" providerId="ADAL" clId="{D24FA999-AA1E-48ED-A0AC-7C9A3AE664A0}" dt="2023-04-10T12:42:03.409" v="181" actId="255"/>
          <ac:spMkLst>
            <pc:docMk/>
            <pc:sldMk cId="3068888004" sldId="3471"/>
            <ac:spMk id="9" creationId="{B0899DBF-BF4C-430F-8E6C-F48D6EFC9B3F}"/>
          </ac:spMkLst>
        </pc:spChg>
        <pc:spChg chg="mod">
          <ac:chgData name="Amos, Jemimah" userId="1dfe4ea7-ef45-47ac-a171-ccb93eb7db6b" providerId="ADAL" clId="{D24FA999-AA1E-48ED-A0AC-7C9A3AE664A0}" dt="2023-04-10T12:42:36.185" v="186" actId="1076"/>
          <ac:spMkLst>
            <pc:docMk/>
            <pc:sldMk cId="3068888004" sldId="3471"/>
            <ac:spMk id="84" creationId="{49E81824-A6B1-4313-B820-FCFD2927C86F}"/>
          </ac:spMkLst>
        </pc:spChg>
        <pc:picChg chg="mod">
          <ac:chgData name="Amos, Jemimah" userId="1dfe4ea7-ef45-47ac-a171-ccb93eb7db6b" providerId="ADAL" clId="{D24FA999-AA1E-48ED-A0AC-7C9A3AE664A0}" dt="2023-04-10T12:42:27.577" v="183" actId="1076"/>
          <ac:picMkLst>
            <pc:docMk/>
            <pc:sldMk cId="3068888004" sldId="3471"/>
            <ac:picMk id="78" creationId="{379D59DB-6E00-4B31-BCF5-6DE36B576CA6}"/>
          </ac:picMkLst>
        </pc:picChg>
        <pc:picChg chg="mod">
          <ac:chgData name="Amos, Jemimah" userId="1dfe4ea7-ef45-47ac-a171-ccb93eb7db6b" providerId="ADAL" clId="{D24FA999-AA1E-48ED-A0AC-7C9A3AE664A0}" dt="2023-04-10T12:42:27.193" v="182" actId="1076"/>
          <ac:picMkLst>
            <pc:docMk/>
            <pc:sldMk cId="3068888004" sldId="3471"/>
            <ac:picMk id="79" creationId="{9BE9E628-F710-4037-810F-AF80D93BFB93}"/>
          </ac:picMkLst>
        </pc:picChg>
        <pc:picChg chg="mod">
          <ac:chgData name="Amos, Jemimah" userId="1dfe4ea7-ef45-47ac-a171-ccb93eb7db6b" providerId="ADAL" clId="{D24FA999-AA1E-48ED-A0AC-7C9A3AE664A0}" dt="2023-04-10T12:42:31.001" v="184" actId="1076"/>
          <ac:picMkLst>
            <pc:docMk/>
            <pc:sldMk cId="3068888004" sldId="3471"/>
            <ac:picMk id="85" creationId="{5456A3D2-C90D-461B-A59F-A90497BB7462}"/>
          </ac:picMkLst>
        </pc:picChg>
      </pc:sldChg>
      <pc:sldChg chg="modSp add mod">
        <pc:chgData name="Amos, Jemimah" userId="1dfe4ea7-ef45-47ac-a171-ccb93eb7db6b" providerId="ADAL" clId="{D24FA999-AA1E-48ED-A0AC-7C9A3AE664A0}" dt="2023-04-10T12:41:42.121" v="178" actId="207"/>
        <pc:sldMkLst>
          <pc:docMk/>
          <pc:sldMk cId="467523175" sldId="3472"/>
        </pc:sldMkLst>
        <pc:spChg chg="mod">
          <ac:chgData name="Amos, Jemimah" userId="1dfe4ea7-ef45-47ac-a171-ccb93eb7db6b" providerId="ADAL" clId="{D24FA999-AA1E-48ED-A0AC-7C9A3AE664A0}" dt="2023-04-10T12:41:27.119" v="174" actId="207"/>
          <ac:spMkLst>
            <pc:docMk/>
            <pc:sldMk cId="467523175" sldId="3472"/>
            <ac:spMk id="9" creationId="{B0899DBF-BF4C-430F-8E6C-F48D6EFC9B3F}"/>
          </ac:spMkLst>
        </pc:spChg>
        <pc:spChg chg="mod">
          <ac:chgData name="Amos, Jemimah" userId="1dfe4ea7-ef45-47ac-a171-ccb93eb7db6b" providerId="ADAL" clId="{D24FA999-AA1E-48ED-A0AC-7C9A3AE664A0}" dt="2023-04-10T12:41:34.598" v="175" actId="207"/>
          <ac:spMkLst>
            <pc:docMk/>
            <pc:sldMk cId="467523175" sldId="3472"/>
            <ac:spMk id="22" creationId="{3FE3208C-2C1C-479B-B6AA-4F91C306D738}"/>
          </ac:spMkLst>
        </pc:spChg>
        <pc:spChg chg="mod">
          <ac:chgData name="Amos, Jemimah" userId="1dfe4ea7-ef45-47ac-a171-ccb93eb7db6b" providerId="ADAL" clId="{D24FA999-AA1E-48ED-A0AC-7C9A3AE664A0}" dt="2023-04-10T12:41:36.789" v="176" actId="207"/>
          <ac:spMkLst>
            <pc:docMk/>
            <pc:sldMk cId="467523175" sldId="3472"/>
            <ac:spMk id="30" creationId="{93F79DED-4F23-4CE1-8344-C4520EC8401C}"/>
          </ac:spMkLst>
        </pc:spChg>
        <pc:spChg chg="mod">
          <ac:chgData name="Amos, Jemimah" userId="1dfe4ea7-ef45-47ac-a171-ccb93eb7db6b" providerId="ADAL" clId="{D24FA999-AA1E-48ED-A0AC-7C9A3AE664A0}" dt="2023-04-10T12:41:38.923" v="177" actId="207"/>
          <ac:spMkLst>
            <pc:docMk/>
            <pc:sldMk cId="467523175" sldId="3472"/>
            <ac:spMk id="42" creationId="{5D162396-BABE-4E06-AD14-A3323EE18BD3}"/>
          </ac:spMkLst>
        </pc:spChg>
        <pc:spChg chg="mod">
          <ac:chgData name="Amos, Jemimah" userId="1dfe4ea7-ef45-47ac-a171-ccb93eb7db6b" providerId="ADAL" clId="{D24FA999-AA1E-48ED-A0AC-7C9A3AE664A0}" dt="2023-04-10T12:41:42.121" v="178" actId="207"/>
          <ac:spMkLst>
            <pc:docMk/>
            <pc:sldMk cId="467523175" sldId="3472"/>
            <ac:spMk id="47" creationId="{43B6BD16-F4A8-45DF-B7EF-D643FA36141B}"/>
          </ac:spMkLst>
        </pc:spChg>
      </pc:sldChg>
      <pc:sldChg chg="add del">
        <pc:chgData name="Amos, Jemimah" userId="1dfe4ea7-ef45-47ac-a171-ccb93eb7db6b" providerId="ADAL" clId="{D24FA999-AA1E-48ED-A0AC-7C9A3AE664A0}" dt="2023-03-30T13:36:46.222" v="24" actId="2696"/>
        <pc:sldMkLst>
          <pc:docMk/>
          <pc:sldMk cId="570800089" sldId="3473"/>
        </pc:sldMkLst>
      </pc:sldChg>
      <pc:sldMasterChg chg="delSldLayout">
        <pc:chgData name="Amos, Jemimah" userId="1dfe4ea7-ef45-47ac-a171-ccb93eb7db6b" providerId="ADAL" clId="{D24FA999-AA1E-48ED-A0AC-7C9A3AE664A0}" dt="2023-04-10T12:43:25.554" v="192" actId="2696"/>
        <pc:sldMasterMkLst>
          <pc:docMk/>
          <pc:sldMasterMk cId="3693843513" sldId="2147493455"/>
        </pc:sldMasterMkLst>
        <pc:sldLayoutChg chg="del">
          <pc:chgData name="Amos, Jemimah" userId="1dfe4ea7-ef45-47ac-a171-ccb93eb7db6b" providerId="ADAL" clId="{D24FA999-AA1E-48ED-A0AC-7C9A3AE664A0}" dt="2023-03-30T13:36:27.436" v="23" actId="2696"/>
          <pc:sldLayoutMkLst>
            <pc:docMk/>
            <pc:sldMasterMk cId="3693843513" sldId="2147493455"/>
            <pc:sldLayoutMk cId="103866518" sldId="2147493467"/>
          </pc:sldLayoutMkLst>
        </pc:sldLayoutChg>
        <pc:sldLayoutChg chg="del">
          <pc:chgData name="Amos, Jemimah" userId="1dfe4ea7-ef45-47ac-a171-ccb93eb7db6b" providerId="ADAL" clId="{D24FA999-AA1E-48ED-A0AC-7C9A3AE664A0}" dt="2023-03-30T13:16:26.262" v="4" actId="47"/>
          <pc:sldLayoutMkLst>
            <pc:docMk/>
            <pc:sldMasterMk cId="3693843513" sldId="2147493455"/>
            <pc:sldLayoutMk cId="2272504214" sldId="2147493467"/>
          </pc:sldLayoutMkLst>
        </pc:sldLayoutChg>
        <pc:sldLayoutChg chg="del">
          <pc:chgData name="Amos, Jemimah" userId="1dfe4ea7-ef45-47ac-a171-ccb93eb7db6b" providerId="ADAL" clId="{D24FA999-AA1E-48ED-A0AC-7C9A3AE664A0}" dt="2023-03-30T13:36:46.222" v="24" actId="2696"/>
          <pc:sldLayoutMkLst>
            <pc:docMk/>
            <pc:sldMasterMk cId="3693843513" sldId="2147493455"/>
            <pc:sldLayoutMk cId="449579581" sldId="2147493468"/>
          </pc:sldLayoutMkLst>
        </pc:sldLayoutChg>
        <pc:sldLayoutChg chg="del">
          <pc:chgData name="Amos, Jemimah" userId="1dfe4ea7-ef45-47ac-a171-ccb93eb7db6b" providerId="ADAL" clId="{D24FA999-AA1E-48ED-A0AC-7C9A3AE664A0}" dt="2023-03-30T13:16:29.727" v="10" actId="47"/>
          <pc:sldLayoutMkLst>
            <pc:docMk/>
            <pc:sldMasterMk cId="3693843513" sldId="2147493455"/>
            <pc:sldLayoutMk cId="3947187588" sldId="2147493468"/>
          </pc:sldLayoutMkLst>
        </pc:sldLayoutChg>
        <pc:sldLayoutChg chg="del">
          <pc:chgData name="Amos, Jemimah" userId="1dfe4ea7-ef45-47ac-a171-ccb93eb7db6b" providerId="ADAL" clId="{D24FA999-AA1E-48ED-A0AC-7C9A3AE664A0}" dt="2023-03-30T13:16:30.698" v="11" actId="47"/>
          <pc:sldLayoutMkLst>
            <pc:docMk/>
            <pc:sldMasterMk cId="3693843513" sldId="2147493455"/>
            <pc:sldLayoutMk cId="2346146638" sldId="2147493469"/>
          </pc:sldLayoutMkLst>
        </pc:sldLayoutChg>
        <pc:sldLayoutChg chg="del">
          <pc:chgData name="Amos, Jemimah" userId="1dfe4ea7-ef45-47ac-a171-ccb93eb7db6b" providerId="ADAL" clId="{D24FA999-AA1E-48ED-A0AC-7C9A3AE664A0}" dt="2023-04-10T12:43:12.185" v="189" actId="2696"/>
          <pc:sldLayoutMkLst>
            <pc:docMk/>
            <pc:sldMasterMk cId="3693843513" sldId="2147493455"/>
            <pc:sldLayoutMk cId="182201493" sldId="2147493474"/>
          </pc:sldLayoutMkLst>
        </pc:sldLayoutChg>
        <pc:sldLayoutChg chg="del">
          <pc:chgData name="Amos, Jemimah" userId="1dfe4ea7-ef45-47ac-a171-ccb93eb7db6b" providerId="ADAL" clId="{D24FA999-AA1E-48ED-A0AC-7C9A3AE664A0}" dt="2023-04-10T12:43:16.571" v="190" actId="2696"/>
          <pc:sldLayoutMkLst>
            <pc:docMk/>
            <pc:sldMasterMk cId="3693843513" sldId="2147493455"/>
            <pc:sldLayoutMk cId="960756083" sldId="2147493475"/>
          </pc:sldLayoutMkLst>
        </pc:sldLayoutChg>
        <pc:sldLayoutChg chg="del">
          <pc:chgData name="Amos, Jemimah" userId="1dfe4ea7-ef45-47ac-a171-ccb93eb7db6b" providerId="ADAL" clId="{D24FA999-AA1E-48ED-A0AC-7C9A3AE664A0}" dt="2023-04-10T12:43:25.554" v="192" actId="2696"/>
          <pc:sldLayoutMkLst>
            <pc:docMk/>
            <pc:sldMasterMk cId="3693843513" sldId="2147493455"/>
            <pc:sldLayoutMk cId="1986361333" sldId="21474934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E0132-5EE7-4631-8D58-A1FCA49213A2}"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F66D5-9A7E-4B9C-B246-5C2B1C706502}" type="slidenum">
              <a:rPr lang="en-US" smtClean="0"/>
              <a:t>‹#›</a:t>
            </a:fld>
            <a:endParaRPr lang="en-US"/>
          </a:p>
        </p:txBody>
      </p:sp>
    </p:spTree>
    <p:extLst>
      <p:ext uri="{BB962C8B-B14F-4D97-AF65-F5344CB8AC3E}">
        <p14:creationId xmlns:p14="http://schemas.microsoft.com/office/powerpoint/2010/main" val="262802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98158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dirty="0"/>
          </a:p>
        </p:txBody>
      </p:sp>
    </p:spTree>
    <p:extLst>
      <p:ext uri="{BB962C8B-B14F-4D97-AF65-F5344CB8AC3E}">
        <p14:creationId xmlns:p14="http://schemas.microsoft.com/office/powerpoint/2010/main" val="104220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403450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dirty="0"/>
          </a:p>
        </p:txBody>
      </p:sp>
    </p:spTree>
    <p:extLst>
      <p:ext uri="{BB962C8B-B14F-4D97-AF65-F5344CB8AC3E}">
        <p14:creationId xmlns:p14="http://schemas.microsoft.com/office/powerpoint/2010/main" val="294359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210291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15</a:t>
            </a:fld>
            <a:endParaRPr lang="en-US" dirty="0"/>
          </a:p>
        </p:txBody>
      </p:sp>
    </p:spTree>
    <p:extLst>
      <p:ext uri="{BB962C8B-B14F-4D97-AF65-F5344CB8AC3E}">
        <p14:creationId xmlns:p14="http://schemas.microsoft.com/office/powerpoint/2010/main" val="341758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16</a:t>
            </a:fld>
            <a:endParaRPr lang="en-US" dirty="0"/>
          </a:p>
        </p:txBody>
      </p:sp>
    </p:spTree>
    <p:extLst>
      <p:ext uri="{BB962C8B-B14F-4D97-AF65-F5344CB8AC3E}">
        <p14:creationId xmlns:p14="http://schemas.microsoft.com/office/powerpoint/2010/main" val="258758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19</a:t>
            </a:fld>
            <a:endParaRPr lang="en-US" dirty="0"/>
          </a:p>
        </p:txBody>
      </p:sp>
    </p:spTree>
    <p:extLst>
      <p:ext uri="{BB962C8B-B14F-4D97-AF65-F5344CB8AC3E}">
        <p14:creationId xmlns:p14="http://schemas.microsoft.com/office/powerpoint/2010/main" val="92178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349637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367323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58108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A903D8-BC4C-4D02-BE05-AD4E466186E0}"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7725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dirty="0"/>
          </a:p>
        </p:txBody>
      </p:sp>
    </p:spTree>
    <p:extLst>
      <p:ext uri="{BB962C8B-B14F-4D97-AF65-F5344CB8AC3E}">
        <p14:creationId xmlns:p14="http://schemas.microsoft.com/office/powerpoint/2010/main" val="124431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332968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dirty="0"/>
          </a:p>
        </p:txBody>
      </p:sp>
    </p:spTree>
    <p:extLst>
      <p:ext uri="{BB962C8B-B14F-4D97-AF65-F5344CB8AC3E}">
        <p14:creationId xmlns:p14="http://schemas.microsoft.com/office/powerpoint/2010/main" val="413851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114970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1.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397516"/>
            <a:ext cx="8338184" cy="847641"/>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26641646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Sidebar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F98D3B-482F-0747-9502-8D7180CE448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1547" b="28119"/>
          <a:stretch/>
        </p:blipFill>
        <p:spPr>
          <a:xfrm>
            <a:off x="0" y="-1"/>
            <a:ext cx="3086889" cy="5154957"/>
          </a:xfrm>
          <a:prstGeom prst="rect">
            <a:avLst/>
          </a:prstGeom>
        </p:spPr>
      </p:pic>
      <p:sp>
        <p:nvSpPr>
          <p:cNvPr id="12" name="Rectangle 11">
            <a:extLst>
              <a:ext uri="{FF2B5EF4-FFF2-40B4-BE49-F238E27FC236}">
                <a16:creationId xmlns:a16="http://schemas.microsoft.com/office/drawing/2014/main" id="{E7372BDB-ADAA-F141-8B07-251E621C94BC}"/>
              </a:ext>
            </a:extLst>
          </p:cNvPr>
          <p:cNvSpPr/>
          <p:nvPr userDrawn="1"/>
        </p:nvSpPr>
        <p:spPr>
          <a:xfrm>
            <a:off x="4405" y="0"/>
            <a:ext cx="3086888" cy="5143500"/>
          </a:xfrm>
          <a:prstGeom prst="rect">
            <a:avLst/>
          </a:prstGeom>
          <a:gradFill>
            <a:gsLst>
              <a:gs pos="19000">
                <a:srgbClr val="41439A">
                  <a:alpha val="54000"/>
                </a:srgbClr>
              </a:gs>
              <a:gs pos="99000">
                <a:srgbClr val="4B4FA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8" name="TextBox 7">
            <a:extLst>
              <a:ext uri="{FF2B5EF4-FFF2-40B4-BE49-F238E27FC236}">
                <a16:creationId xmlns:a16="http://schemas.microsoft.com/office/drawing/2014/main" id="{D18D8AB7-A57D-1241-931E-54086C3A65D6}"/>
              </a:ext>
            </a:extLst>
          </p:cNvPr>
          <p:cNvSpPr txBox="1"/>
          <p:nvPr userDrawn="1"/>
        </p:nvSpPr>
        <p:spPr>
          <a:xfrm>
            <a:off x="259849" y="393321"/>
            <a:ext cx="2381943" cy="1159411"/>
          </a:xfrm>
          <a:prstGeom prst="rect">
            <a:avLst/>
          </a:prstGeom>
        </p:spPr>
        <p:txBody>
          <a:bodyPr vert="horz" wrap="square" lIns="0" tIns="5198" rIns="0" bIns="0" rtlCol="0">
            <a:noAutofit/>
          </a:bodyPr>
          <a:lstStyle/>
          <a:p>
            <a:pPr marL="5775" marR="182207" algn="just">
              <a:lnSpc>
                <a:spcPct val="90000"/>
              </a:lnSpc>
              <a:spcBef>
                <a:spcPts val="41"/>
              </a:spcBef>
            </a:pPr>
            <a:endParaRPr lang="en-US" sz="3000" b="1" i="0" spc="-22" dirty="0">
              <a:solidFill>
                <a:schemeClr val="bg1"/>
              </a:solidFill>
              <a:latin typeface="Montserrat SemiBold" pitchFamily="2" charset="77"/>
              <a:cs typeface="Arial Narrow"/>
            </a:endParaRPr>
          </a:p>
        </p:txBody>
      </p:sp>
      <p:sp>
        <p:nvSpPr>
          <p:cNvPr id="9" name="Title 9">
            <a:extLst>
              <a:ext uri="{FF2B5EF4-FFF2-40B4-BE49-F238E27FC236}">
                <a16:creationId xmlns:a16="http://schemas.microsoft.com/office/drawing/2014/main" id="{9BAAE306-3204-4CC5-884C-3D462803ACD2}"/>
              </a:ext>
            </a:extLst>
          </p:cNvPr>
          <p:cNvSpPr>
            <a:spLocks noGrp="1"/>
          </p:cNvSpPr>
          <p:nvPr>
            <p:ph type="title"/>
          </p:nvPr>
        </p:nvSpPr>
        <p:spPr>
          <a:xfrm>
            <a:off x="265546" y="397516"/>
            <a:ext cx="2381943" cy="847641"/>
          </a:xfrm>
        </p:spPr>
        <p:txBody>
          <a:bodyPr>
            <a:noAutofit/>
          </a:bodyPr>
          <a:lstStyle>
            <a:lvl1pPr>
              <a:lnSpc>
                <a:spcPct val="90000"/>
              </a:lnSpc>
              <a:defRPr b="0" i="0">
                <a:solidFill>
                  <a:schemeClr val="bg1"/>
                </a:solidFill>
              </a:defRPr>
            </a:lvl1pPr>
          </a:lstStyle>
          <a:p>
            <a:r>
              <a:rPr lang="en-US"/>
              <a:t>Click to edit Master title style</a:t>
            </a:r>
          </a:p>
        </p:txBody>
      </p:sp>
    </p:spTree>
    <p:extLst>
      <p:ext uri="{BB962C8B-B14F-4D97-AF65-F5344CB8AC3E}">
        <p14:creationId xmlns:p14="http://schemas.microsoft.com/office/powerpoint/2010/main" val="395127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397516"/>
            <a:ext cx="8338184" cy="847641"/>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297526167"/>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ep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6447095" y="0"/>
            <a:ext cx="2696904" cy="5143500"/>
          </a:xfrm>
          <a:prstGeom prst="rect">
            <a:avLst/>
          </a:prstGeom>
          <a:gradFill>
            <a:gsLst>
              <a:gs pos="19000">
                <a:srgbClr val="41439A"/>
              </a:gs>
              <a:gs pos="99000">
                <a:srgbClr val="7F80B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1350"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348532"/>
            <a:ext cx="5785675" cy="389768"/>
          </a:xfrm>
        </p:spPr>
        <p:txBody>
          <a:bodyPr>
            <a:noAutofit/>
          </a:bodyPr>
          <a:lstStyle>
            <a:lvl1pPr>
              <a:lnSpc>
                <a:spcPct val="11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280530" y="882953"/>
            <a:ext cx="4264685" cy="342522"/>
          </a:xfrm>
          <a:prstGeom prst="rect">
            <a:avLst/>
          </a:prstGeom>
        </p:spPr>
        <p:txBody>
          <a:bodyPr lIns="0" tIns="0" rIns="0" bIns="0">
            <a:noAutofit/>
          </a:bodyPr>
          <a:lstStyle>
            <a:lvl1pPr marL="0" indent="0">
              <a:lnSpc>
                <a:spcPct val="110000"/>
              </a:lnSpc>
              <a:buNone/>
              <a:defRPr sz="1500" b="0" i="0">
                <a:solidFill>
                  <a:srgbClr val="848585"/>
                </a:solidFill>
                <a:latin typeface="Montserrat SemiBold" pitchFamily="2" charset="77"/>
                <a:cs typeface="Arial" panose="020B0604020202020204" pitchFamily="34" charset="0"/>
              </a:defRPr>
            </a:lvl1pPr>
            <a:lvl2pPr marL="342854" indent="0">
              <a:lnSpc>
                <a:spcPts val="1800"/>
              </a:lnSpc>
              <a:buNone/>
              <a:defRPr sz="1500">
                <a:solidFill>
                  <a:srgbClr val="848585"/>
                </a:solidFill>
                <a:latin typeface="Arial" panose="020B0604020202020204" pitchFamily="34" charset="0"/>
                <a:cs typeface="Arial" panose="020B0604020202020204" pitchFamily="34" charset="0"/>
              </a:defRPr>
            </a:lvl2pPr>
            <a:lvl3pPr marL="685709" indent="0">
              <a:lnSpc>
                <a:spcPts val="1800"/>
              </a:lnSpc>
              <a:buNone/>
              <a:defRPr sz="1500">
                <a:solidFill>
                  <a:srgbClr val="848585"/>
                </a:solidFill>
                <a:latin typeface="Arial" panose="020B0604020202020204" pitchFamily="34" charset="0"/>
                <a:cs typeface="Arial" panose="020B0604020202020204" pitchFamily="34" charset="0"/>
              </a:defRPr>
            </a:lvl3pPr>
            <a:lvl4pPr marL="1028563" indent="0">
              <a:lnSpc>
                <a:spcPts val="1800"/>
              </a:lnSpc>
              <a:buNone/>
              <a:defRPr sz="1500">
                <a:solidFill>
                  <a:srgbClr val="848585"/>
                </a:solidFill>
                <a:latin typeface="Arial" panose="020B0604020202020204" pitchFamily="34" charset="0"/>
                <a:cs typeface="Arial" panose="020B0604020202020204" pitchFamily="34" charset="0"/>
              </a:defRPr>
            </a:lvl4pPr>
            <a:lvl5pPr marL="1371417"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CD080FB1-EBFC-8046-8481-0C6839CE648F}"/>
              </a:ext>
            </a:extLst>
          </p:cNvPr>
          <p:cNvSpPr>
            <a:spLocks noGrp="1"/>
          </p:cNvSpPr>
          <p:nvPr>
            <p:ph type="body" sz="quarter" idx="12"/>
          </p:nvPr>
        </p:nvSpPr>
        <p:spPr>
          <a:xfrm>
            <a:off x="6900683" y="543415"/>
            <a:ext cx="1898143" cy="4047966"/>
          </a:xfrm>
          <a:prstGeom prst="rect">
            <a:avLst/>
          </a:prstGeom>
        </p:spPr>
        <p:txBody>
          <a:bodyPr lIns="0" tIns="0" rIns="0" bIns="0" numCol="1" spcCol="360000">
            <a:noAutofit/>
          </a:bodyPr>
          <a:lstStyle>
            <a:lvl1pPr marL="0" indent="0">
              <a:lnSpc>
                <a:spcPct val="110000"/>
              </a:lnSpc>
              <a:buNone/>
              <a:defRPr sz="900" b="0" i="0">
                <a:solidFill>
                  <a:schemeClr val="bg1"/>
                </a:solidFill>
                <a:latin typeface="Roboto Condensed Light" panose="02000000000000000000" pitchFamily="2" charset="0"/>
                <a:cs typeface="Arial Narrow" panose="020B0604020202020204" pitchFamily="34" charset="0"/>
              </a:defRPr>
            </a:lvl1pPr>
            <a:lvl2pPr marL="342854" indent="0">
              <a:lnSpc>
                <a:spcPts val="1275"/>
              </a:lnSpc>
              <a:buNone/>
              <a:defRPr sz="1050">
                <a:solidFill>
                  <a:srgbClr val="4B4B4B"/>
                </a:solidFill>
                <a:latin typeface="Arial" panose="020B0604020202020204" pitchFamily="34" charset="0"/>
                <a:cs typeface="Arial" panose="020B0604020202020204" pitchFamily="34" charset="0"/>
              </a:defRPr>
            </a:lvl2pPr>
            <a:lvl3pPr marL="685709" indent="0">
              <a:lnSpc>
                <a:spcPts val="1275"/>
              </a:lnSpc>
              <a:buNone/>
              <a:defRPr sz="1050">
                <a:solidFill>
                  <a:srgbClr val="4B4B4B"/>
                </a:solidFill>
                <a:latin typeface="Arial" panose="020B0604020202020204" pitchFamily="34" charset="0"/>
                <a:cs typeface="Arial" panose="020B0604020202020204" pitchFamily="34" charset="0"/>
              </a:defRPr>
            </a:lvl3pPr>
            <a:lvl4pPr marL="1028563" indent="0">
              <a:lnSpc>
                <a:spcPts val="1275"/>
              </a:lnSpc>
              <a:buNone/>
              <a:defRPr sz="1050">
                <a:solidFill>
                  <a:srgbClr val="4B4B4B"/>
                </a:solidFill>
                <a:latin typeface="Arial" panose="020B0604020202020204" pitchFamily="34" charset="0"/>
                <a:cs typeface="Arial" panose="020B0604020202020204" pitchFamily="34" charset="0"/>
              </a:defRPr>
            </a:lvl4pPr>
            <a:lvl5pPr marL="1371417" indent="0">
              <a:lnSpc>
                <a:spcPts val="1275"/>
              </a:lnSpc>
              <a:buNone/>
              <a:defRPr sz="105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BCF31929-89BD-E543-96C2-360156E5945B}"/>
              </a:ext>
            </a:extLst>
          </p:cNvPr>
          <p:cNvSpPr txBox="1"/>
          <p:nvPr userDrawn="1"/>
        </p:nvSpPr>
        <p:spPr>
          <a:xfrm>
            <a:off x="7367580" y="4831080"/>
            <a:ext cx="1554278" cy="137160"/>
          </a:xfrm>
          <a:prstGeom prst="rect">
            <a:avLst/>
          </a:prstGeom>
        </p:spPr>
        <p:txBody>
          <a:bodyPr wrap="square" lIns="0" tIns="0" rIns="0" bIns="0" numCol="1" spcCol="360000" rtlCol="0">
            <a:noAutofit/>
          </a:bodyPr>
          <a:lstStyle/>
          <a:p>
            <a:pPr marL="0" marR="0" lvl="0" indent="0" algn="r" defTabSz="415814" rtl="0" eaLnBrk="1" fontAlgn="auto" latinLnBrk="0" hangingPunct="1">
              <a:lnSpc>
                <a:spcPct val="110000"/>
              </a:lnSpc>
              <a:spcBef>
                <a:spcPts val="0"/>
              </a:spcBef>
              <a:spcAft>
                <a:spcPts val="0"/>
              </a:spcAft>
              <a:buClrTx/>
              <a:buSzTx/>
              <a:buFontTx/>
              <a:buNone/>
              <a:tabLst/>
              <a:defRPr/>
            </a:pPr>
            <a:r>
              <a:rPr lang="en-CA" sz="600" b="0" i="0" dirty="0">
                <a:solidFill>
                  <a:schemeClr val="bg1"/>
                </a:solidFill>
                <a:latin typeface="Exo" panose="02000503000000000000" pitchFamily="2" charset="77"/>
              </a:rPr>
              <a:t>McLean &amp; Company   |   </a:t>
            </a:r>
            <a:fld id="{81D60167-4931-47E6-BA6A-407CBD079E47}" type="slidenum">
              <a:rPr sz="600" b="0" i="0" smtClean="0">
                <a:solidFill>
                  <a:schemeClr val="bg1"/>
                </a:solidFill>
                <a:latin typeface="Exo" panose="02000503000000000000" pitchFamily="2" charset="77"/>
                <a:cs typeface="Arial" panose="020B0604020202020204" pitchFamily="34" charset="0"/>
              </a:rPr>
              <a:pPr marL="0" marR="0" lvl="0" indent="0" algn="r" defTabSz="415814" rtl="0" eaLnBrk="1" fontAlgn="auto" latinLnBrk="0" hangingPunct="1">
                <a:lnSpc>
                  <a:spcPct val="110000"/>
                </a:lnSpc>
                <a:spcBef>
                  <a:spcPts val="0"/>
                </a:spcBef>
                <a:spcAft>
                  <a:spcPts val="0"/>
                </a:spcAft>
                <a:buClrTx/>
                <a:buSzTx/>
                <a:buFontTx/>
                <a:buNone/>
                <a:tabLst/>
                <a:defRPr/>
              </a:pPr>
              <a:t>‹#›</a:t>
            </a:fld>
            <a:endParaRPr sz="600" b="0" i="0"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960878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iddle Accent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9755C-3BFD-4A29-BEFA-E1183A443848}"/>
              </a:ext>
            </a:extLst>
          </p:cNvPr>
          <p:cNvSpPr/>
          <p:nvPr userDrawn="1"/>
        </p:nvSpPr>
        <p:spPr>
          <a:xfrm>
            <a:off x="0" y="785061"/>
            <a:ext cx="9144000" cy="3876237"/>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397516"/>
            <a:ext cx="8105301" cy="847641"/>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96934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orks Cite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287335" y="1164374"/>
            <a:ext cx="4107764" cy="3377885"/>
          </a:xfrm>
          <a:prstGeom prst="rect">
            <a:avLst/>
          </a:prstGeom>
        </p:spPr>
        <p:txBody>
          <a:bodyPr lIns="0" tIns="0" rIns="0" bIns="0">
            <a:noAutofit/>
          </a:bodyPr>
          <a:lstStyle>
            <a:lvl1pPr marL="5775" marR="120990" indent="0" algn="just">
              <a:lnSpc>
                <a:spcPts val="1168"/>
              </a:lnSpc>
              <a:spcBef>
                <a:spcPts val="9"/>
              </a:spcBef>
              <a:buNone/>
              <a:defRPr sz="900" baseline="0">
                <a:solidFill>
                  <a:srgbClr val="000000"/>
                </a:solidFill>
                <a:latin typeface="Roboto Condensed Light" panose="02000000000000000000" pitchFamily="2" charset="0"/>
              </a:defRPr>
            </a:lvl1pPr>
          </a:lstStyle>
          <a:p>
            <a:pPr marL="7701" marR="242975" algn="just">
              <a:spcBef>
                <a:spcPts val="55"/>
              </a:spcBef>
            </a:pPr>
            <a:r>
              <a:rPr lang="en-CA" sz="900" spc="-22" err="1">
                <a:solidFill>
                  <a:srgbClr val="464646"/>
                </a:solidFill>
                <a:latin typeface="Roboto Condensed Light" panose="02000000000000000000" pitchFamily="2" charset="0"/>
                <a:cs typeface="Arial Narrow"/>
              </a:rPr>
              <a:t>Bersin</a:t>
            </a:r>
            <a:r>
              <a:rPr lang="en-CA" sz="900" spc="-2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Josh.</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“Time</a:t>
            </a:r>
            <a:r>
              <a:rPr lang="en-CA" sz="900" spc="-48">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to</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Scrap</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91">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Appraisals?”</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Forbes</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Magazine.</a:t>
            </a:r>
            <a:r>
              <a:rPr lang="en-CA" sz="900" spc="-48">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5</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June</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8">
                <a:solidFill>
                  <a:srgbClr val="464646"/>
                </a:solidFill>
                <a:latin typeface="Roboto Condensed Light" panose="02000000000000000000" pitchFamily="2" charset="0"/>
                <a:cs typeface="Arial Narrow"/>
              </a:rPr>
              <a:t> </a:t>
            </a:r>
            <a:r>
              <a:rPr lang="en-CA" sz="900" spc="-31">
                <a:solidFill>
                  <a:srgbClr val="464646"/>
                </a:solidFill>
                <a:latin typeface="Roboto Condensed Light" panose="02000000000000000000" pitchFamily="2" charset="0"/>
                <a:cs typeface="Arial Narrow"/>
              </a:rPr>
              <a:t>Web.  </a:t>
            </a:r>
            <a:r>
              <a:rPr lang="en-CA" sz="900" spc="-16">
                <a:solidFill>
                  <a:srgbClr val="464646"/>
                </a:solidFill>
                <a:latin typeface="Roboto Condensed Light" panose="02000000000000000000" pitchFamily="2" charset="0"/>
                <a:cs typeface="Arial Narrow"/>
              </a:rPr>
              <a:t>30 </a:t>
            </a:r>
            <a:r>
              <a:rPr lang="en-CA" sz="900" spc="-18">
                <a:solidFill>
                  <a:srgbClr val="464646"/>
                </a:solidFill>
                <a:latin typeface="Roboto Condensed Light" panose="02000000000000000000" pitchFamily="2" charset="0"/>
                <a:cs typeface="Arial Narrow"/>
              </a:rPr>
              <a:t>Oct </a:t>
            </a:r>
            <a:r>
              <a:rPr lang="en-CA" sz="900" spc="-22">
                <a:solidFill>
                  <a:srgbClr val="464646"/>
                </a:solidFill>
                <a:latin typeface="Roboto Condensed Light" panose="02000000000000000000" pitchFamily="2" charset="0"/>
                <a:cs typeface="Arial Narrow"/>
              </a:rPr>
              <a:t>2013. </a:t>
            </a:r>
            <a:r>
              <a:rPr lang="en-CA" sz="900" spc="-27">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900" spc="-27">
                <a:solidFill>
                  <a:srgbClr val="0076B7"/>
                </a:solidFill>
                <a:latin typeface="Roboto Condensed Light" panose="02000000000000000000" pitchFamily="2" charset="0"/>
                <a:cs typeface="Arial Narrow"/>
              </a:rPr>
              <a:t> </a:t>
            </a:r>
            <a:r>
              <a:rPr lang="en-CA" sz="900" spc="-25">
                <a:solidFill>
                  <a:srgbClr val="0076B7"/>
                </a:solidFill>
                <a:latin typeface="Roboto Condensed Light" panose="02000000000000000000" pitchFamily="2" charset="0"/>
                <a:cs typeface="Arial Narrow"/>
              </a:rPr>
              <a:t>appraisals/&gt;</a:t>
            </a:r>
            <a:r>
              <a:rPr lang="en-CA" sz="900" spc="-25">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12"/>
              </a:spcBef>
            </a:pPr>
            <a:endParaRPr lang="en-CA" sz="900">
              <a:latin typeface="Roboto Condensed Light" panose="02000000000000000000" pitchFamily="2" charset="0"/>
              <a:cs typeface="Times New Roman"/>
            </a:endParaRPr>
          </a:p>
          <a:p>
            <a:pPr marL="7701">
              <a:lnSpc>
                <a:spcPts val="1561"/>
              </a:lnSpc>
            </a:pPr>
            <a:r>
              <a:rPr lang="en-CA" sz="900" spc="-22">
                <a:solidFill>
                  <a:srgbClr val="464646"/>
                </a:solidFill>
                <a:latin typeface="Roboto Condensed Light" panose="02000000000000000000" pitchFamily="2" charset="0"/>
                <a:cs typeface="Arial Narrow"/>
              </a:rPr>
              <a:t>Cheese,</a:t>
            </a:r>
            <a:r>
              <a:rPr lang="en-CA" sz="900" spc="-50">
                <a:solidFill>
                  <a:srgbClr val="464646"/>
                </a:solidFill>
                <a:latin typeface="Roboto Condensed Light" panose="02000000000000000000" pitchFamily="2" charset="0"/>
                <a:cs typeface="Arial Narrow"/>
              </a:rPr>
              <a:t> </a:t>
            </a:r>
            <a:r>
              <a:rPr lang="en-CA" sz="900" spc="-29">
                <a:solidFill>
                  <a:srgbClr val="464646"/>
                </a:solidFill>
                <a:latin typeface="Roboto Condensed Light" panose="02000000000000000000" pitchFamily="2" charset="0"/>
                <a:cs typeface="Arial Narrow"/>
              </a:rPr>
              <a:t>Peter,</a:t>
            </a:r>
            <a:r>
              <a:rPr lang="en-CA" sz="900" spc="-48">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et</a:t>
            </a:r>
            <a:r>
              <a:rPr lang="en-CA" sz="900" spc="-48">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al.</a:t>
            </a:r>
            <a:r>
              <a:rPr lang="en-CA" sz="900" spc="-48">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Creating</a:t>
            </a:r>
            <a:r>
              <a:rPr lang="en-CA" sz="900" spc="-48">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an</a:t>
            </a:r>
            <a:r>
              <a:rPr lang="en-CA" sz="900" spc="-95">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Agile</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Organization.”</a:t>
            </a:r>
            <a:r>
              <a:rPr lang="en-CA" sz="900" spc="-93">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Accenture.</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2009.</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8">
                <a:solidFill>
                  <a:srgbClr val="464646"/>
                </a:solidFill>
                <a:latin typeface="Roboto Condensed Light" panose="02000000000000000000" pitchFamily="2" charset="0"/>
                <a:cs typeface="Arial Narrow"/>
              </a:rPr>
              <a:t> </a:t>
            </a:r>
            <a:r>
              <a:rPr lang="en-CA" sz="900" spc="-37">
                <a:solidFill>
                  <a:srgbClr val="464646"/>
                </a:solidFill>
                <a:latin typeface="Roboto Condensed Light" panose="02000000000000000000" pitchFamily="2" charset="0"/>
                <a:cs typeface="Arial Narrow"/>
              </a:rPr>
              <a:t>Nov.</a:t>
            </a:r>
            <a:r>
              <a:rPr lang="en-CA" sz="900" spc="-48">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2013.</a:t>
            </a:r>
            <a:endParaRPr lang="en-CA" sz="900">
              <a:latin typeface="Roboto Condensed Light" panose="02000000000000000000" pitchFamily="2" charset="0"/>
              <a:cs typeface="Arial Narrow"/>
            </a:endParaRPr>
          </a:p>
          <a:p>
            <a:pPr marL="7701" marR="159031">
              <a:lnSpc>
                <a:spcPts val="1558"/>
              </a:lnSpc>
              <a:spcBef>
                <a:spcPts val="55"/>
              </a:spcBef>
            </a:pPr>
            <a:r>
              <a:rPr lang="en-CA" sz="900" spc="-27">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900" spc="-27">
                <a:solidFill>
                  <a:srgbClr val="0076B7"/>
                </a:solidFill>
                <a:latin typeface="Roboto Condensed Light" panose="02000000000000000000" pitchFamily="2" charset="0"/>
                <a:cs typeface="Arial Narrow"/>
              </a:rPr>
              <a:t> </a:t>
            </a:r>
            <a:r>
              <a:rPr lang="en-CA" sz="900" spc="-22">
                <a:solidFill>
                  <a:srgbClr val="0076B7"/>
                </a:solidFill>
                <a:latin typeface="Roboto Condensed Light" panose="02000000000000000000" pitchFamily="2" charset="0"/>
                <a:cs typeface="Arial Narrow"/>
              </a:rPr>
              <a:t>pdf&gt;</a:t>
            </a:r>
            <a:r>
              <a:rPr lang="en-CA" sz="900" spc="-22">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6"/>
              </a:spcBef>
            </a:pPr>
            <a:endParaRPr lang="en-CA" sz="900">
              <a:latin typeface="Roboto Condensed Light" panose="02000000000000000000" pitchFamily="2" charset="0"/>
              <a:cs typeface="Times New Roman"/>
            </a:endParaRPr>
          </a:p>
          <a:p>
            <a:pPr marL="7701" marR="182520">
              <a:spcBef>
                <a:spcPts val="3"/>
              </a:spcBef>
            </a:pPr>
            <a:r>
              <a:rPr lang="en-CA" sz="900" spc="-22" err="1">
                <a:solidFill>
                  <a:srgbClr val="464646"/>
                </a:solidFill>
                <a:latin typeface="Roboto Condensed Light" panose="02000000000000000000" pitchFamily="2" charset="0"/>
                <a:cs typeface="Arial Narrow"/>
              </a:rPr>
              <a:t>Croxon</a:t>
            </a:r>
            <a:r>
              <a:rPr lang="en-CA" sz="900" spc="-22">
                <a:solidFill>
                  <a:srgbClr val="464646"/>
                </a:solidFill>
                <a:latin typeface="Roboto Condensed Light" panose="02000000000000000000" pitchFamily="2" charset="0"/>
                <a:cs typeface="Arial Narrow"/>
              </a:rPr>
              <a:t>,</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Bruce</a:t>
            </a:r>
            <a:r>
              <a:rPr lang="en-CA" sz="900" spc="-50">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et</a:t>
            </a:r>
            <a:r>
              <a:rPr lang="en-CA" sz="900" spc="-48">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al.</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“Dinner</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Series:</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50">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Management</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with</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Bruce</a:t>
            </a:r>
            <a:r>
              <a:rPr lang="en-CA" sz="900" spc="-50">
                <a:solidFill>
                  <a:srgbClr val="464646"/>
                </a:solidFill>
                <a:latin typeface="Roboto Condensed Light" panose="02000000000000000000" pitchFamily="2" charset="0"/>
                <a:cs typeface="Arial Narrow"/>
              </a:rPr>
              <a:t> </a:t>
            </a:r>
            <a:r>
              <a:rPr lang="en-CA" sz="900" spc="-22" err="1">
                <a:solidFill>
                  <a:srgbClr val="464646"/>
                </a:solidFill>
                <a:latin typeface="Roboto Condensed Light" panose="02000000000000000000" pitchFamily="2" charset="0"/>
                <a:cs typeface="Arial Narrow"/>
              </a:rPr>
              <a:t>Croxon</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from</a:t>
            </a:r>
            <a:r>
              <a:rPr lang="en-CA" sz="900" spc="-50">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CBC’s  ‘Dragon’s </a:t>
            </a:r>
            <a:r>
              <a:rPr lang="en-CA" sz="900" spc="-22">
                <a:solidFill>
                  <a:srgbClr val="464646"/>
                </a:solidFill>
                <a:latin typeface="Roboto Condensed Light" panose="02000000000000000000" pitchFamily="2" charset="0"/>
                <a:cs typeface="Arial Narrow"/>
              </a:rPr>
              <a:t>Den’” </a:t>
            </a:r>
            <a:r>
              <a:rPr lang="en-CA" sz="900" spc="-37">
                <a:solidFill>
                  <a:srgbClr val="464646"/>
                </a:solidFill>
                <a:latin typeface="Roboto Condensed Light" panose="02000000000000000000" pitchFamily="2" charset="0"/>
                <a:cs typeface="Arial Narrow"/>
              </a:rPr>
              <a:t>HRPA Toronto </a:t>
            </a:r>
            <a:r>
              <a:rPr lang="en-CA" sz="900" spc="-29">
                <a:solidFill>
                  <a:srgbClr val="464646"/>
                </a:solidFill>
                <a:latin typeface="Roboto Condensed Light" panose="02000000000000000000" pitchFamily="2" charset="0"/>
                <a:cs typeface="Arial Narrow"/>
              </a:rPr>
              <a:t>Chapter. </a:t>
            </a:r>
            <a:r>
              <a:rPr lang="en-CA" sz="900" spc="-25">
                <a:solidFill>
                  <a:srgbClr val="464646"/>
                </a:solidFill>
                <a:latin typeface="Roboto Condensed Light" panose="02000000000000000000" pitchFamily="2" charset="0"/>
                <a:cs typeface="Arial Narrow"/>
              </a:rPr>
              <a:t>Sheraton </a:t>
            </a:r>
            <a:r>
              <a:rPr lang="en-CA" sz="900" spc="-22">
                <a:solidFill>
                  <a:srgbClr val="464646"/>
                </a:solidFill>
                <a:latin typeface="Roboto Condensed Light" panose="02000000000000000000" pitchFamily="2" charset="0"/>
                <a:cs typeface="Arial Narrow"/>
              </a:rPr>
              <a:t>Hotel, </a:t>
            </a:r>
            <a:r>
              <a:rPr lang="en-CA" sz="900" spc="-34">
                <a:solidFill>
                  <a:srgbClr val="464646"/>
                </a:solidFill>
                <a:latin typeface="Roboto Condensed Light" panose="02000000000000000000" pitchFamily="2" charset="0"/>
                <a:cs typeface="Arial Narrow"/>
              </a:rPr>
              <a:t>Toronto, </a:t>
            </a:r>
            <a:r>
              <a:rPr lang="en-CA" sz="900" spc="-18">
                <a:solidFill>
                  <a:srgbClr val="464646"/>
                </a:solidFill>
                <a:latin typeface="Roboto Condensed Light" panose="02000000000000000000" pitchFamily="2" charset="0"/>
                <a:cs typeface="Arial Narrow"/>
              </a:rPr>
              <a:t>ON. </a:t>
            </a:r>
            <a:r>
              <a:rPr lang="en-CA" sz="900" spc="-16">
                <a:solidFill>
                  <a:srgbClr val="464646"/>
                </a:solidFill>
                <a:latin typeface="Roboto Condensed Light" panose="02000000000000000000" pitchFamily="2" charset="0"/>
                <a:cs typeface="Arial Narrow"/>
              </a:rPr>
              <a:t>12 </a:t>
            </a:r>
            <a:r>
              <a:rPr lang="en-CA" sz="900" spc="-37">
                <a:solidFill>
                  <a:srgbClr val="464646"/>
                </a:solidFill>
                <a:latin typeface="Roboto Condensed Light" panose="02000000000000000000" pitchFamily="2" charset="0"/>
                <a:cs typeface="Arial Narrow"/>
              </a:rPr>
              <a:t>Nov. </a:t>
            </a:r>
            <a:r>
              <a:rPr lang="en-CA" sz="900" spc="-22">
                <a:solidFill>
                  <a:srgbClr val="464646"/>
                </a:solidFill>
                <a:latin typeface="Roboto Condensed Light" panose="02000000000000000000" pitchFamily="2" charset="0"/>
                <a:cs typeface="Arial Narrow"/>
              </a:rPr>
              <a:t>2013. </a:t>
            </a:r>
            <a:r>
              <a:rPr lang="en-CA" sz="900" spc="-27">
                <a:solidFill>
                  <a:srgbClr val="464646"/>
                </a:solidFill>
                <a:latin typeface="Roboto Condensed Light" panose="02000000000000000000" pitchFamily="2" charset="0"/>
                <a:cs typeface="Arial Narrow"/>
              </a:rPr>
              <a:t>Panel  discussion.</a:t>
            </a:r>
            <a:endParaRPr lang="en-CA" sz="900">
              <a:latin typeface="Roboto Condensed Light" panose="02000000000000000000" pitchFamily="2" charset="0"/>
              <a:cs typeface="Arial Narrow"/>
            </a:endParaRPr>
          </a:p>
          <a:p>
            <a:pPr>
              <a:spcBef>
                <a:spcPts val="9"/>
              </a:spcBef>
            </a:pPr>
            <a:endParaRPr lang="en-CA" sz="900">
              <a:latin typeface="Roboto Condensed Light" panose="02000000000000000000" pitchFamily="2" charset="0"/>
              <a:cs typeface="Times New Roman"/>
            </a:endParaRPr>
          </a:p>
          <a:p>
            <a:pPr marL="7701" marR="109358">
              <a:spcBef>
                <a:spcPts val="3"/>
              </a:spcBef>
            </a:pPr>
            <a:r>
              <a:rPr lang="en-CA" sz="900" spc="-25" err="1">
                <a:solidFill>
                  <a:srgbClr val="464646"/>
                </a:solidFill>
                <a:latin typeface="Roboto Condensed Light" panose="02000000000000000000" pitchFamily="2" charset="0"/>
                <a:cs typeface="Arial Narrow"/>
              </a:rPr>
              <a:t>Culbert</a:t>
            </a:r>
            <a:r>
              <a:rPr lang="en-CA" sz="900" spc="-25">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Samuel. </a:t>
            </a:r>
            <a:r>
              <a:rPr lang="en-CA" sz="900" spc="-18">
                <a:solidFill>
                  <a:srgbClr val="464646"/>
                </a:solidFill>
                <a:latin typeface="Roboto Condensed Light" panose="02000000000000000000" pitchFamily="2" charset="0"/>
                <a:cs typeface="Arial Narrow"/>
              </a:rPr>
              <a:t>“10 </a:t>
            </a:r>
            <a:r>
              <a:rPr lang="en-CA" sz="900" spc="-25">
                <a:solidFill>
                  <a:srgbClr val="464646"/>
                </a:solidFill>
                <a:latin typeface="Roboto Condensed Light" panose="02000000000000000000" pitchFamily="2" charset="0"/>
                <a:cs typeface="Arial Narrow"/>
              </a:rPr>
              <a:t>Reasons </a:t>
            </a:r>
            <a:r>
              <a:rPr lang="en-CA" sz="900" spc="-13">
                <a:solidFill>
                  <a:srgbClr val="464646"/>
                </a:solidFill>
                <a:latin typeface="Roboto Condensed Light" panose="02000000000000000000" pitchFamily="2" charset="0"/>
                <a:cs typeface="Arial Narrow"/>
              </a:rPr>
              <a:t>to </a:t>
            </a:r>
            <a:r>
              <a:rPr lang="en-CA" sz="900" spc="-18">
                <a:solidFill>
                  <a:srgbClr val="464646"/>
                </a:solidFill>
                <a:latin typeface="Roboto Condensed Light" panose="02000000000000000000" pitchFamily="2" charset="0"/>
                <a:cs typeface="Arial Narrow"/>
              </a:rPr>
              <a:t>Get Rid </a:t>
            </a:r>
            <a:r>
              <a:rPr lang="en-CA" sz="900" spc="-13">
                <a:solidFill>
                  <a:srgbClr val="464646"/>
                </a:solidFill>
                <a:latin typeface="Roboto Condensed Light" panose="02000000000000000000" pitchFamily="2" charset="0"/>
                <a:cs typeface="Arial Narrow"/>
              </a:rPr>
              <a:t>of </a:t>
            </a:r>
            <a:r>
              <a:rPr lang="en-CA" sz="900" spc="-25">
                <a:solidFill>
                  <a:srgbClr val="464646"/>
                </a:solidFill>
                <a:latin typeface="Roboto Condensed Light" panose="02000000000000000000" pitchFamily="2" charset="0"/>
                <a:cs typeface="Arial Narrow"/>
              </a:rPr>
              <a:t>Performance Reviews.” </a:t>
            </a:r>
            <a:r>
              <a:rPr lang="en-CA" sz="900" spc="-22">
                <a:solidFill>
                  <a:srgbClr val="464646"/>
                </a:solidFill>
                <a:latin typeface="Roboto Condensed Light" panose="02000000000000000000" pitchFamily="2" charset="0"/>
                <a:cs typeface="Arial Narrow"/>
              </a:rPr>
              <a:t>Huffington </a:t>
            </a:r>
            <a:r>
              <a:rPr lang="en-CA" sz="900" spc="-20">
                <a:solidFill>
                  <a:srgbClr val="464646"/>
                </a:solidFill>
                <a:latin typeface="Roboto Condensed Light" panose="02000000000000000000" pitchFamily="2" charset="0"/>
                <a:cs typeface="Arial Narrow"/>
              </a:rPr>
              <a:t>Post </a:t>
            </a:r>
            <a:r>
              <a:rPr lang="en-CA" sz="900" spc="-27">
                <a:solidFill>
                  <a:srgbClr val="464646"/>
                </a:solidFill>
                <a:latin typeface="Roboto Condensed Light" panose="02000000000000000000" pitchFamily="2" charset="0"/>
                <a:cs typeface="Arial Narrow"/>
              </a:rPr>
              <a:t>Business.  </a:t>
            </a:r>
            <a:r>
              <a:rPr lang="en-CA" sz="900" spc="-16">
                <a:solidFill>
                  <a:srgbClr val="464646"/>
                </a:solidFill>
                <a:latin typeface="Roboto Condensed Light" panose="02000000000000000000" pitchFamily="2" charset="0"/>
                <a:cs typeface="Arial Narrow"/>
              </a:rPr>
              <a:t>18</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Dec.</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2012.</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28</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3">
                <a:solidFill>
                  <a:srgbClr val="464646"/>
                </a:solidFill>
                <a:latin typeface="Roboto Condensed Light" panose="02000000000000000000" pitchFamily="2" charset="0"/>
                <a:cs typeface="Arial Narrow"/>
              </a:rPr>
              <a:t> </a:t>
            </a:r>
            <a:r>
              <a:rPr lang="en-CA" sz="900" spc="-27">
                <a:solidFill>
                  <a:srgbClr val="0076B7"/>
                </a:solidFill>
                <a:latin typeface="Roboto Condensed Light" panose="02000000000000000000" pitchFamily="2" charset="0"/>
                <a:cs typeface="Arial Narrow"/>
                <a:hlinkClick r:id="rId4"/>
              </a:rPr>
              <a:t>&lt;http://www.huffingtonpost.com/samuel-culbert/performance- </a:t>
            </a:r>
            <a:r>
              <a:rPr lang="en-CA" sz="900" spc="-27">
                <a:solidFill>
                  <a:srgbClr val="0076B7"/>
                </a:solidFill>
                <a:latin typeface="Roboto Condensed Light" panose="02000000000000000000" pitchFamily="2" charset="0"/>
                <a:cs typeface="Arial Narrow"/>
              </a:rPr>
              <a:t> reviews_b_2325104.html&gt;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9"/>
              </a:spcBef>
            </a:pPr>
            <a:endParaRPr lang="en-CA" sz="900">
              <a:latin typeface="Roboto Condensed Light" panose="02000000000000000000" pitchFamily="2" charset="0"/>
              <a:cs typeface="Times New Roman"/>
            </a:endParaRPr>
          </a:p>
          <a:p>
            <a:pPr marL="7701" marR="3081"/>
            <a:r>
              <a:rPr lang="en-CA" sz="900" spc="-25">
                <a:solidFill>
                  <a:srgbClr val="464646"/>
                </a:solidFill>
                <a:latin typeface="Roboto Condensed Light" panose="02000000000000000000" pitchFamily="2" charset="0"/>
                <a:cs typeface="Arial Narrow"/>
              </a:rPr>
              <a:t>Denning, </a:t>
            </a:r>
            <a:r>
              <a:rPr lang="en-CA" sz="900" spc="-22">
                <a:solidFill>
                  <a:srgbClr val="464646"/>
                </a:solidFill>
                <a:latin typeface="Roboto Condensed Light" panose="02000000000000000000" pitchFamily="2" charset="0"/>
                <a:cs typeface="Arial Narrow"/>
              </a:rPr>
              <a:t>Steve. </a:t>
            </a:r>
            <a:r>
              <a:rPr lang="en-CA" sz="900" spc="-20">
                <a:solidFill>
                  <a:srgbClr val="464646"/>
                </a:solidFill>
                <a:latin typeface="Roboto Condensed Light" panose="02000000000000000000" pitchFamily="2" charset="0"/>
                <a:cs typeface="Arial Narrow"/>
              </a:rPr>
              <a:t>“The Case </a:t>
            </a:r>
            <a:r>
              <a:rPr lang="en-CA" sz="900" spc="-22">
                <a:solidFill>
                  <a:srgbClr val="464646"/>
                </a:solidFill>
                <a:latin typeface="Roboto Condensed Light" panose="02000000000000000000" pitchFamily="2" charset="0"/>
                <a:cs typeface="Arial Narrow"/>
              </a:rPr>
              <a:t>Against Agile: </a:t>
            </a:r>
            <a:r>
              <a:rPr lang="en-CA" sz="900" spc="-48">
                <a:solidFill>
                  <a:srgbClr val="464646"/>
                </a:solidFill>
                <a:latin typeface="Roboto Condensed Light" panose="02000000000000000000" pitchFamily="2" charset="0"/>
                <a:cs typeface="Arial Narrow"/>
              </a:rPr>
              <a:t>Ten </a:t>
            </a:r>
            <a:r>
              <a:rPr lang="en-CA" sz="900" spc="-25">
                <a:solidFill>
                  <a:srgbClr val="464646"/>
                </a:solidFill>
                <a:latin typeface="Roboto Condensed Light" panose="02000000000000000000" pitchFamily="2" charset="0"/>
                <a:cs typeface="Arial Narrow"/>
              </a:rPr>
              <a:t>Perennial Management Objections.” </a:t>
            </a:r>
            <a:r>
              <a:rPr lang="en-CA" sz="900" spc="-27">
                <a:solidFill>
                  <a:srgbClr val="464646"/>
                </a:solidFill>
                <a:latin typeface="Roboto Condensed Light" panose="02000000000000000000" pitchFamily="2" charset="0"/>
                <a:cs typeface="Arial Narrow"/>
              </a:rPr>
              <a:t>Forbes  </a:t>
            </a:r>
            <a:r>
              <a:rPr lang="en-CA" sz="900" spc="-25">
                <a:solidFill>
                  <a:srgbClr val="464646"/>
                </a:solidFill>
                <a:latin typeface="Roboto Condensed Light" panose="02000000000000000000" pitchFamily="2" charset="0"/>
                <a:cs typeface="Arial Narrow"/>
              </a:rPr>
              <a:t>Magazine.</a:t>
            </a:r>
            <a:r>
              <a:rPr lang="en-CA" sz="900" spc="-48">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17</a:t>
            </a:r>
            <a:r>
              <a:rPr lang="en-CA" sz="900" spc="-93">
                <a:solidFill>
                  <a:srgbClr val="464646"/>
                </a:solidFill>
                <a:latin typeface="Roboto Condensed Light" panose="02000000000000000000" pitchFamily="2" charset="0"/>
                <a:cs typeface="Arial Narrow"/>
              </a:rPr>
              <a:t> </a:t>
            </a:r>
            <a:r>
              <a:rPr lang="en-CA" sz="900" spc="-31">
                <a:solidFill>
                  <a:srgbClr val="464646"/>
                </a:solidFill>
                <a:latin typeface="Roboto Condensed Light" panose="02000000000000000000" pitchFamily="2" charset="0"/>
                <a:cs typeface="Arial Narrow"/>
              </a:rPr>
              <a:t>Apr.</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2012.</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8">
                <a:solidFill>
                  <a:srgbClr val="464646"/>
                </a:solidFill>
                <a:latin typeface="Roboto Condensed Light" panose="02000000000000000000" pitchFamily="2" charset="0"/>
                <a:cs typeface="Arial Narrow"/>
              </a:rPr>
              <a:t> </a:t>
            </a:r>
            <a:r>
              <a:rPr lang="en-CA" sz="900" spc="-37">
                <a:solidFill>
                  <a:srgbClr val="464646"/>
                </a:solidFill>
                <a:latin typeface="Roboto Condensed Light" panose="02000000000000000000" pitchFamily="2" charset="0"/>
                <a:cs typeface="Arial Narrow"/>
              </a:rPr>
              <a:t>Nov.</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3">
                <a:solidFill>
                  <a:srgbClr val="464646"/>
                </a:solidFill>
                <a:latin typeface="Roboto Condensed Light" panose="02000000000000000000" pitchFamily="2" charset="0"/>
                <a:cs typeface="Arial Narrow"/>
              </a:rPr>
              <a:t> </a:t>
            </a:r>
            <a:r>
              <a:rPr lang="en-CA" sz="900" spc="-27">
                <a:solidFill>
                  <a:srgbClr val="0076B7"/>
                </a:solidFill>
                <a:latin typeface="Roboto Condensed Light" panose="02000000000000000000" pitchFamily="2" charset="0"/>
                <a:cs typeface="Arial Narrow"/>
                <a:hlinkClick r:id="rId5"/>
              </a:rPr>
              <a:t>&lt;http://www.forbes.com/sites/stevedenning/2012/04/17/ </a:t>
            </a:r>
            <a:r>
              <a:rPr lang="en-CA" sz="900" spc="-27">
                <a:solidFill>
                  <a:srgbClr val="0076B7"/>
                </a:solidFill>
                <a:latin typeface="Roboto Condensed Light" panose="02000000000000000000" pitchFamily="2" charset="0"/>
                <a:cs typeface="Arial Narrow"/>
              </a:rPr>
              <a:t> the-case-against-agile-ten-perennial-management-objections/&gt;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12"/>
              </a:spcBef>
            </a:pPr>
            <a:endParaRPr lang="en-CA" sz="900">
              <a:latin typeface="Roboto Condensed Light" panose="02000000000000000000" pitchFamily="2" charset="0"/>
              <a:cs typeface="Times New Roman"/>
            </a:endParaRPr>
          </a:p>
          <a:p>
            <a:pPr marL="7701" marR="161342"/>
            <a:r>
              <a:rPr lang="en-CA" sz="900" spc="-22" err="1">
                <a:solidFill>
                  <a:srgbClr val="464646"/>
                </a:solidFill>
                <a:latin typeface="Roboto Condensed Light" panose="02000000000000000000" pitchFamily="2" charset="0"/>
                <a:cs typeface="Arial Narrow"/>
              </a:rPr>
              <a:t>Estis</a:t>
            </a:r>
            <a:r>
              <a:rPr lang="en-CA" sz="900" spc="-2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Ryan.</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“Blowing</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up</a:t>
            </a:r>
            <a:r>
              <a:rPr lang="en-CA" sz="900" spc="-46">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the</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Review:</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Interview</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with</a:t>
            </a:r>
            <a:r>
              <a:rPr lang="en-CA" sz="900" spc="-91">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Adobe’s</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Donna</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Morris.”</a:t>
            </a:r>
            <a:r>
              <a:rPr lang="en-CA" sz="900" spc="-48">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Ryan  </a:t>
            </a:r>
            <a:r>
              <a:rPr lang="en-CA" sz="900" spc="-22" err="1">
                <a:solidFill>
                  <a:srgbClr val="464646"/>
                </a:solidFill>
                <a:latin typeface="Roboto Condensed Light" panose="02000000000000000000" pitchFamily="2" charset="0"/>
                <a:cs typeface="Arial Narrow"/>
              </a:rPr>
              <a:t>Estis</a:t>
            </a:r>
            <a:r>
              <a:rPr lang="en-CA" sz="900" spc="-46">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&amp;</a:t>
            </a:r>
            <a:r>
              <a:rPr lang="en-CA" sz="900" spc="-8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Associates.</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17</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June</a:t>
            </a:r>
            <a:r>
              <a:rPr lang="en-CA" sz="900" spc="-43">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43">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6">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&lt;</a:t>
            </a:r>
            <a:r>
              <a:rPr lang="en-CA" sz="900" spc="-27">
                <a:solidFill>
                  <a:srgbClr val="0076B7"/>
                </a:solidFill>
                <a:latin typeface="Roboto Condensed Light" panose="02000000000000000000" pitchFamily="2" charset="0"/>
                <a:cs typeface="Arial Narrow"/>
                <a:hlinkClick r:id="rId6"/>
              </a:rPr>
              <a:t>http://ryanestis.com/adobe-interview/&gt;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4663631" y="1164374"/>
            <a:ext cx="4107764" cy="3377885"/>
          </a:xfrm>
          <a:prstGeom prst="rect">
            <a:avLst/>
          </a:prstGeom>
        </p:spPr>
        <p:txBody>
          <a:bodyPr lIns="0" tIns="0" rIns="0" bIns="0">
            <a:noAutofit/>
          </a:bodyPr>
          <a:lstStyle>
            <a:lvl1pPr marL="5775" marR="120990" indent="0" algn="just">
              <a:lnSpc>
                <a:spcPts val="1168"/>
              </a:lnSpc>
              <a:spcBef>
                <a:spcPts val="9"/>
              </a:spcBef>
              <a:buNone/>
              <a:defRPr sz="900" baseline="0">
                <a:solidFill>
                  <a:srgbClr val="000000"/>
                </a:solidFill>
                <a:latin typeface="Roboto Condensed Light" panose="02000000000000000000" pitchFamily="2" charset="0"/>
              </a:defRPr>
            </a:lvl1pPr>
          </a:lstStyle>
          <a:p>
            <a:pPr marL="7701" marR="242975" algn="just">
              <a:spcBef>
                <a:spcPts val="55"/>
              </a:spcBef>
            </a:pPr>
            <a:r>
              <a:rPr lang="en-CA" sz="900" spc="-22" err="1">
                <a:solidFill>
                  <a:srgbClr val="464646"/>
                </a:solidFill>
                <a:latin typeface="Roboto Condensed Light" panose="02000000000000000000" pitchFamily="2" charset="0"/>
                <a:cs typeface="Arial Narrow"/>
              </a:rPr>
              <a:t>Bersin</a:t>
            </a:r>
            <a:r>
              <a:rPr lang="en-CA" sz="900" spc="-2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Josh.</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“Time</a:t>
            </a:r>
            <a:r>
              <a:rPr lang="en-CA" sz="900" spc="-48">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to</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Scrap</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91">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Appraisals?”</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Forbes</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Magazine.</a:t>
            </a:r>
            <a:r>
              <a:rPr lang="en-CA" sz="900" spc="-48">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5</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June</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8">
                <a:solidFill>
                  <a:srgbClr val="464646"/>
                </a:solidFill>
                <a:latin typeface="Roboto Condensed Light" panose="02000000000000000000" pitchFamily="2" charset="0"/>
                <a:cs typeface="Arial Narrow"/>
              </a:rPr>
              <a:t> </a:t>
            </a:r>
            <a:r>
              <a:rPr lang="en-CA" sz="900" spc="-31">
                <a:solidFill>
                  <a:srgbClr val="464646"/>
                </a:solidFill>
                <a:latin typeface="Roboto Condensed Light" panose="02000000000000000000" pitchFamily="2" charset="0"/>
                <a:cs typeface="Arial Narrow"/>
              </a:rPr>
              <a:t>Web.  </a:t>
            </a:r>
            <a:r>
              <a:rPr lang="en-CA" sz="900" spc="-16">
                <a:solidFill>
                  <a:srgbClr val="464646"/>
                </a:solidFill>
                <a:latin typeface="Roboto Condensed Light" panose="02000000000000000000" pitchFamily="2" charset="0"/>
                <a:cs typeface="Arial Narrow"/>
              </a:rPr>
              <a:t>30 </a:t>
            </a:r>
            <a:r>
              <a:rPr lang="en-CA" sz="900" spc="-18">
                <a:solidFill>
                  <a:srgbClr val="464646"/>
                </a:solidFill>
                <a:latin typeface="Roboto Condensed Light" panose="02000000000000000000" pitchFamily="2" charset="0"/>
                <a:cs typeface="Arial Narrow"/>
              </a:rPr>
              <a:t>Oct </a:t>
            </a:r>
            <a:r>
              <a:rPr lang="en-CA" sz="900" spc="-22">
                <a:solidFill>
                  <a:srgbClr val="464646"/>
                </a:solidFill>
                <a:latin typeface="Roboto Condensed Light" panose="02000000000000000000" pitchFamily="2" charset="0"/>
                <a:cs typeface="Arial Narrow"/>
              </a:rPr>
              <a:t>2013. </a:t>
            </a:r>
            <a:r>
              <a:rPr lang="en-CA" sz="900" spc="-27">
                <a:solidFill>
                  <a:srgbClr val="0076B7"/>
                </a:solidFill>
                <a:latin typeface="Roboto Condensed Light" panose="02000000000000000000" pitchFamily="2" charset="0"/>
                <a:cs typeface="Arial Narrow"/>
                <a:hlinkClick r:id="rId2"/>
              </a:rPr>
              <a:t>&lt;http://www.forbes.com/sites/joshbersin/2013/05/06/time-to-scrap-performance- </a:t>
            </a:r>
            <a:r>
              <a:rPr lang="en-CA" sz="900" spc="-27">
                <a:solidFill>
                  <a:srgbClr val="0076B7"/>
                </a:solidFill>
                <a:latin typeface="Roboto Condensed Light" panose="02000000000000000000" pitchFamily="2" charset="0"/>
                <a:cs typeface="Arial Narrow"/>
              </a:rPr>
              <a:t> </a:t>
            </a:r>
            <a:r>
              <a:rPr lang="en-CA" sz="900" spc="-25">
                <a:solidFill>
                  <a:srgbClr val="0076B7"/>
                </a:solidFill>
                <a:latin typeface="Roboto Condensed Light" panose="02000000000000000000" pitchFamily="2" charset="0"/>
                <a:cs typeface="Arial Narrow"/>
              </a:rPr>
              <a:t>appraisals/&gt;</a:t>
            </a:r>
            <a:r>
              <a:rPr lang="en-CA" sz="900" spc="-25">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12"/>
              </a:spcBef>
            </a:pPr>
            <a:endParaRPr lang="en-CA" sz="900">
              <a:latin typeface="Roboto Condensed Light" panose="02000000000000000000" pitchFamily="2" charset="0"/>
              <a:cs typeface="Times New Roman"/>
            </a:endParaRPr>
          </a:p>
          <a:p>
            <a:pPr marL="7701">
              <a:lnSpc>
                <a:spcPts val="1561"/>
              </a:lnSpc>
            </a:pPr>
            <a:r>
              <a:rPr lang="en-CA" sz="900" spc="-22">
                <a:solidFill>
                  <a:srgbClr val="464646"/>
                </a:solidFill>
                <a:latin typeface="Roboto Condensed Light" panose="02000000000000000000" pitchFamily="2" charset="0"/>
                <a:cs typeface="Arial Narrow"/>
              </a:rPr>
              <a:t>Cheese,</a:t>
            </a:r>
            <a:r>
              <a:rPr lang="en-CA" sz="900" spc="-50">
                <a:solidFill>
                  <a:srgbClr val="464646"/>
                </a:solidFill>
                <a:latin typeface="Roboto Condensed Light" panose="02000000000000000000" pitchFamily="2" charset="0"/>
                <a:cs typeface="Arial Narrow"/>
              </a:rPr>
              <a:t> </a:t>
            </a:r>
            <a:r>
              <a:rPr lang="en-CA" sz="900" spc="-29">
                <a:solidFill>
                  <a:srgbClr val="464646"/>
                </a:solidFill>
                <a:latin typeface="Roboto Condensed Light" panose="02000000000000000000" pitchFamily="2" charset="0"/>
                <a:cs typeface="Arial Narrow"/>
              </a:rPr>
              <a:t>Peter,</a:t>
            </a:r>
            <a:r>
              <a:rPr lang="en-CA" sz="900" spc="-48">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et</a:t>
            </a:r>
            <a:r>
              <a:rPr lang="en-CA" sz="900" spc="-48">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al.</a:t>
            </a:r>
            <a:r>
              <a:rPr lang="en-CA" sz="900" spc="-48">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Creating</a:t>
            </a:r>
            <a:r>
              <a:rPr lang="en-CA" sz="900" spc="-48">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an</a:t>
            </a:r>
            <a:r>
              <a:rPr lang="en-CA" sz="900" spc="-95">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Agile</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Organization.”</a:t>
            </a:r>
            <a:r>
              <a:rPr lang="en-CA" sz="900" spc="-93">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Accenture.</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2009.</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8">
                <a:solidFill>
                  <a:srgbClr val="464646"/>
                </a:solidFill>
                <a:latin typeface="Roboto Condensed Light" panose="02000000000000000000" pitchFamily="2" charset="0"/>
                <a:cs typeface="Arial Narrow"/>
              </a:rPr>
              <a:t> </a:t>
            </a:r>
            <a:r>
              <a:rPr lang="en-CA" sz="900" spc="-37">
                <a:solidFill>
                  <a:srgbClr val="464646"/>
                </a:solidFill>
                <a:latin typeface="Roboto Condensed Light" panose="02000000000000000000" pitchFamily="2" charset="0"/>
                <a:cs typeface="Arial Narrow"/>
              </a:rPr>
              <a:t>Nov.</a:t>
            </a:r>
            <a:r>
              <a:rPr lang="en-CA" sz="900" spc="-48">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2013.</a:t>
            </a:r>
            <a:endParaRPr lang="en-CA" sz="900">
              <a:latin typeface="Roboto Condensed Light" panose="02000000000000000000" pitchFamily="2" charset="0"/>
              <a:cs typeface="Arial Narrow"/>
            </a:endParaRPr>
          </a:p>
          <a:p>
            <a:pPr marL="7701" marR="159031">
              <a:lnSpc>
                <a:spcPts val="1558"/>
              </a:lnSpc>
              <a:spcBef>
                <a:spcPts val="55"/>
              </a:spcBef>
            </a:pPr>
            <a:r>
              <a:rPr lang="en-CA" sz="900" spc="-27">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900" spc="-27">
                <a:solidFill>
                  <a:srgbClr val="0076B7"/>
                </a:solidFill>
                <a:latin typeface="Roboto Condensed Light" panose="02000000000000000000" pitchFamily="2" charset="0"/>
                <a:cs typeface="Arial Narrow"/>
              </a:rPr>
              <a:t> </a:t>
            </a:r>
            <a:r>
              <a:rPr lang="en-CA" sz="900" spc="-22">
                <a:solidFill>
                  <a:srgbClr val="0076B7"/>
                </a:solidFill>
                <a:latin typeface="Roboto Condensed Light" panose="02000000000000000000" pitchFamily="2" charset="0"/>
                <a:cs typeface="Arial Narrow"/>
              </a:rPr>
              <a:t>pdf&gt;</a:t>
            </a:r>
            <a:r>
              <a:rPr lang="en-CA" sz="900" spc="-22">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6"/>
              </a:spcBef>
            </a:pPr>
            <a:endParaRPr lang="en-CA" sz="900">
              <a:latin typeface="Roboto Condensed Light" panose="02000000000000000000" pitchFamily="2" charset="0"/>
              <a:cs typeface="Times New Roman"/>
            </a:endParaRPr>
          </a:p>
          <a:p>
            <a:pPr marL="7701" marR="182520">
              <a:spcBef>
                <a:spcPts val="3"/>
              </a:spcBef>
            </a:pPr>
            <a:r>
              <a:rPr lang="en-CA" sz="900" spc="-22" err="1">
                <a:solidFill>
                  <a:srgbClr val="464646"/>
                </a:solidFill>
                <a:latin typeface="Roboto Condensed Light" panose="02000000000000000000" pitchFamily="2" charset="0"/>
                <a:cs typeface="Arial Narrow"/>
              </a:rPr>
              <a:t>Croxon</a:t>
            </a:r>
            <a:r>
              <a:rPr lang="en-CA" sz="900" spc="-22">
                <a:solidFill>
                  <a:srgbClr val="464646"/>
                </a:solidFill>
                <a:latin typeface="Roboto Condensed Light" panose="02000000000000000000" pitchFamily="2" charset="0"/>
                <a:cs typeface="Arial Narrow"/>
              </a:rPr>
              <a:t>,</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Bruce</a:t>
            </a:r>
            <a:r>
              <a:rPr lang="en-CA" sz="900" spc="-50">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et</a:t>
            </a:r>
            <a:r>
              <a:rPr lang="en-CA" sz="900" spc="-48">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al.</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“Dinner</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Series:</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50">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Management</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with</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Bruce</a:t>
            </a:r>
            <a:r>
              <a:rPr lang="en-CA" sz="900" spc="-50">
                <a:solidFill>
                  <a:srgbClr val="464646"/>
                </a:solidFill>
                <a:latin typeface="Roboto Condensed Light" panose="02000000000000000000" pitchFamily="2" charset="0"/>
                <a:cs typeface="Arial Narrow"/>
              </a:rPr>
              <a:t> </a:t>
            </a:r>
            <a:r>
              <a:rPr lang="en-CA" sz="900" spc="-22" err="1">
                <a:solidFill>
                  <a:srgbClr val="464646"/>
                </a:solidFill>
                <a:latin typeface="Roboto Condensed Light" panose="02000000000000000000" pitchFamily="2" charset="0"/>
                <a:cs typeface="Arial Narrow"/>
              </a:rPr>
              <a:t>Croxon</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from</a:t>
            </a:r>
            <a:r>
              <a:rPr lang="en-CA" sz="900" spc="-50">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CBC’s  ‘Dragon’s </a:t>
            </a:r>
            <a:r>
              <a:rPr lang="en-CA" sz="900" spc="-22">
                <a:solidFill>
                  <a:srgbClr val="464646"/>
                </a:solidFill>
                <a:latin typeface="Roboto Condensed Light" panose="02000000000000000000" pitchFamily="2" charset="0"/>
                <a:cs typeface="Arial Narrow"/>
              </a:rPr>
              <a:t>Den’” </a:t>
            </a:r>
            <a:r>
              <a:rPr lang="en-CA" sz="900" spc="-37">
                <a:solidFill>
                  <a:srgbClr val="464646"/>
                </a:solidFill>
                <a:latin typeface="Roboto Condensed Light" panose="02000000000000000000" pitchFamily="2" charset="0"/>
                <a:cs typeface="Arial Narrow"/>
              </a:rPr>
              <a:t>HRPA Toronto </a:t>
            </a:r>
            <a:r>
              <a:rPr lang="en-CA" sz="900" spc="-29">
                <a:solidFill>
                  <a:srgbClr val="464646"/>
                </a:solidFill>
                <a:latin typeface="Roboto Condensed Light" panose="02000000000000000000" pitchFamily="2" charset="0"/>
                <a:cs typeface="Arial Narrow"/>
              </a:rPr>
              <a:t>Chapter. </a:t>
            </a:r>
            <a:r>
              <a:rPr lang="en-CA" sz="900" spc="-25">
                <a:solidFill>
                  <a:srgbClr val="464646"/>
                </a:solidFill>
                <a:latin typeface="Roboto Condensed Light" panose="02000000000000000000" pitchFamily="2" charset="0"/>
                <a:cs typeface="Arial Narrow"/>
              </a:rPr>
              <a:t>Sheraton </a:t>
            </a:r>
            <a:r>
              <a:rPr lang="en-CA" sz="900" spc="-22">
                <a:solidFill>
                  <a:srgbClr val="464646"/>
                </a:solidFill>
                <a:latin typeface="Roboto Condensed Light" panose="02000000000000000000" pitchFamily="2" charset="0"/>
                <a:cs typeface="Arial Narrow"/>
              </a:rPr>
              <a:t>Hotel, </a:t>
            </a:r>
            <a:r>
              <a:rPr lang="en-CA" sz="900" spc="-34">
                <a:solidFill>
                  <a:srgbClr val="464646"/>
                </a:solidFill>
                <a:latin typeface="Roboto Condensed Light" panose="02000000000000000000" pitchFamily="2" charset="0"/>
                <a:cs typeface="Arial Narrow"/>
              </a:rPr>
              <a:t>Toronto, </a:t>
            </a:r>
            <a:r>
              <a:rPr lang="en-CA" sz="900" spc="-18">
                <a:solidFill>
                  <a:srgbClr val="464646"/>
                </a:solidFill>
                <a:latin typeface="Roboto Condensed Light" panose="02000000000000000000" pitchFamily="2" charset="0"/>
                <a:cs typeface="Arial Narrow"/>
              </a:rPr>
              <a:t>ON. </a:t>
            </a:r>
            <a:r>
              <a:rPr lang="en-CA" sz="900" spc="-16">
                <a:solidFill>
                  <a:srgbClr val="464646"/>
                </a:solidFill>
                <a:latin typeface="Roboto Condensed Light" panose="02000000000000000000" pitchFamily="2" charset="0"/>
                <a:cs typeface="Arial Narrow"/>
              </a:rPr>
              <a:t>12 </a:t>
            </a:r>
            <a:r>
              <a:rPr lang="en-CA" sz="900" spc="-37">
                <a:solidFill>
                  <a:srgbClr val="464646"/>
                </a:solidFill>
                <a:latin typeface="Roboto Condensed Light" panose="02000000000000000000" pitchFamily="2" charset="0"/>
                <a:cs typeface="Arial Narrow"/>
              </a:rPr>
              <a:t>Nov. </a:t>
            </a:r>
            <a:r>
              <a:rPr lang="en-CA" sz="900" spc="-22">
                <a:solidFill>
                  <a:srgbClr val="464646"/>
                </a:solidFill>
                <a:latin typeface="Roboto Condensed Light" panose="02000000000000000000" pitchFamily="2" charset="0"/>
                <a:cs typeface="Arial Narrow"/>
              </a:rPr>
              <a:t>2013. </a:t>
            </a:r>
            <a:r>
              <a:rPr lang="en-CA" sz="900" spc="-27">
                <a:solidFill>
                  <a:srgbClr val="464646"/>
                </a:solidFill>
                <a:latin typeface="Roboto Condensed Light" panose="02000000000000000000" pitchFamily="2" charset="0"/>
                <a:cs typeface="Arial Narrow"/>
              </a:rPr>
              <a:t>Panel  discussion.</a:t>
            </a:r>
            <a:endParaRPr lang="en-CA" sz="900">
              <a:latin typeface="Roboto Condensed Light" panose="02000000000000000000" pitchFamily="2" charset="0"/>
              <a:cs typeface="Arial Narrow"/>
            </a:endParaRPr>
          </a:p>
          <a:p>
            <a:pPr>
              <a:spcBef>
                <a:spcPts val="9"/>
              </a:spcBef>
            </a:pPr>
            <a:endParaRPr lang="en-CA" sz="900">
              <a:latin typeface="Roboto Condensed Light" panose="02000000000000000000" pitchFamily="2" charset="0"/>
              <a:cs typeface="Times New Roman"/>
            </a:endParaRPr>
          </a:p>
          <a:p>
            <a:pPr marL="7701" marR="109358">
              <a:spcBef>
                <a:spcPts val="3"/>
              </a:spcBef>
            </a:pPr>
            <a:r>
              <a:rPr lang="en-CA" sz="900" spc="-25" err="1">
                <a:solidFill>
                  <a:srgbClr val="464646"/>
                </a:solidFill>
                <a:latin typeface="Roboto Condensed Light" panose="02000000000000000000" pitchFamily="2" charset="0"/>
                <a:cs typeface="Arial Narrow"/>
              </a:rPr>
              <a:t>Culbert</a:t>
            </a:r>
            <a:r>
              <a:rPr lang="en-CA" sz="900" spc="-25">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Samuel. </a:t>
            </a:r>
            <a:r>
              <a:rPr lang="en-CA" sz="900" spc="-18">
                <a:solidFill>
                  <a:srgbClr val="464646"/>
                </a:solidFill>
                <a:latin typeface="Roboto Condensed Light" panose="02000000000000000000" pitchFamily="2" charset="0"/>
                <a:cs typeface="Arial Narrow"/>
              </a:rPr>
              <a:t>“10 </a:t>
            </a:r>
            <a:r>
              <a:rPr lang="en-CA" sz="900" spc="-25">
                <a:solidFill>
                  <a:srgbClr val="464646"/>
                </a:solidFill>
                <a:latin typeface="Roboto Condensed Light" panose="02000000000000000000" pitchFamily="2" charset="0"/>
                <a:cs typeface="Arial Narrow"/>
              </a:rPr>
              <a:t>Reasons </a:t>
            </a:r>
            <a:r>
              <a:rPr lang="en-CA" sz="900" spc="-13">
                <a:solidFill>
                  <a:srgbClr val="464646"/>
                </a:solidFill>
                <a:latin typeface="Roboto Condensed Light" panose="02000000000000000000" pitchFamily="2" charset="0"/>
                <a:cs typeface="Arial Narrow"/>
              </a:rPr>
              <a:t>to </a:t>
            </a:r>
            <a:r>
              <a:rPr lang="en-CA" sz="900" spc="-18">
                <a:solidFill>
                  <a:srgbClr val="464646"/>
                </a:solidFill>
                <a:latin typeface="Roboto Condensed Light" panose="02000000000000000000" pitchFamily="2" charset="0"/>
                <a:cs typeface="Arial Narrow"/>
              </a:rPr>
              <a:t>Get Rid </a:t>
            </a:r>
            <a:r>
              <a:rPr lang="en-CA" sz="900" spc="-13">
                <a:solidFill>
                  <a:srgbClr val="464646"/>
                </a:solidFill>
                <a:latin typeface="Roboto Condensed Light" panose="02000000000000000000" pitchFamily="2" charset="0"/>
                <a:cs typeface="Arial Narrow"/>
              </a:rPr>
              <a:t>of </a:t>
            </a:r>
            <a:r>
              <a:rPr lang="en-CA" sz="900" spc="-25">
                <a:solidFill>
                  <a:srgbClr val="464646"/>
                </a:solidFill>
                <a:latin typeface="Roboto Condensed Light" panose="02000000000000000000" pitchFamily="2" charset="0"/>
                <a:cs typeface="Arial Narrow"/>
              </a:rPr>
              <a:t>Performance Reviews.” </a:t>
            </a:r>
            <a:r>
              <a:rPr lang="en-CA" sz="900" spc="-22">
                <a:solidFill>
                  <a:srgbClr val="464646"/>
                </a:solidFill>
                <a:latin typeface="Roboto Condensed Light" panose="02000000000000000000" pitchFamily="2" charset="0"/>
                <a:cs typeface="Arial Narrow"/>
              </a:rPr>
              <a:t>Huffington </a:t>
            </a:r>
            <a:r>
              <a:rPr lang="en-CA" sz="900" spc="-20">
                <a:solidFill>
                  <a:srgbClr val="464646"/>
                </a:solidFill>
                <a:latin typeface="Roboto Condensed Light" panose="02000000000000000000" pitchFamily="2" charset="0"/>
                <a:cs typeface="Arial Narrow"/>
              </a:rPr>
              <a:t>Post </a:t>
            </a:r>
            <a:r>
              <a:rPr lang="en-CA" sz="900" spc="-27">
                <a:solidFill>
                  <a:srgbClr val="464646"/>
                </a:solidFill>
                <a:latin typeface="Roboto Condensed Light" panose="02000000000000000000" pitchFamily="2" charset="0"/>
                <a:cs typeface="Arial Narrow"/>
              </a:rPr>
              <a:t>Business.  </a:t>
            </a:r>
            <a:r>
              <a:rPr lang="en-CA" sz="900" spc="-16">
                <a:solidFill>
                  <a:srgbClr val="464646"/>
                </a:solidFill>
                <a:latin typeface="Roboto Condensed Light" panose="02000000000000000000" pitchFamily="2" charset="0"/>
                <a:cs typeface="Arial Narrow"/>
              </a:rPr>
              <a:t>18</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Dec.</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2012.</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28</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3">
                <a:solidFill>
                  <a:srgbClr val="464646"/>
                </a:solidFill>
                <a:latin typeface="Roboto Condensed Light" panose="02000000000000000000" pitchFamily="2" charset="0"/>
                <a:cs typeface="Arial Narrow"/>
              </a:rPr>
              <a:t> </a:t>
            </a:r>
            <a:r>
              <a:rPr lang="en-CA" sz="900" spc="-27">
                <a:solidFill>
                  <a:srgbClr val="0076B7"/>
                </a:solidFill>
                <a:latin typeface="Roboto Condensed Light" panose="02000000000000000000" pitchFamily="2" charset="0"/>
                <a:cs typeface="Arial Narrow"/>
                <a:hlinkClick r:id="rId4"/>
              </a:rPr>
              <a:t>&lt;http://www.huffingtonpost.com/samuel-culbert/performance- </a:t>
            </a:r>
            <a:r>
              <a:rPr lang="en-CA" sz="900" spc="-27">
                <a:solidFill>
                  <a:srgbClr val="0076B7"/>
                </a:solidFill>
                <a:latin typeface="Roboto Condensed Light" panose="02000000000000000000" pitchFamily="2" charset="0"/>
                <a:cs typeface="Arial Narrow"/>
              </a:rPr>
              <a:t> reviews_b_2325104.html&gt;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9"/>
              </a:spcBef>
            </a:pPr>
            <a:endParaRPr lang="en-CA" sz="900">
              <a:latin typeface="Roboto Condensed Light" panose="02000000000000000000" pitchFamily="2" charset="0"/>
              <a:cs typeface="Times New Roman"/>
            </a:endParaRPr>
          </a:p>
          <a:p>
            <a:pPr marL="7701" marR="3081"/>
            <a:r>
              <a:rPr lang="en-CA" sz="900" spc="-25">
                <a:solidFill>
                  <a:srgbClr val="464646"/>
                </a:solidFill>
                <a:latin typeface="Roboto Condensed Light" panose="02000000000000000000" pitchFamily="2" charset="0"/>
                <a:cs typeface="Arial Narrow"/>
              </a:rPr>
              <a:t>Denning, </a:t>
            </a:r>
            <a:r>
              <a:rPr lang="en-CA" sz="900" spc="-22">
                <a:solidFill>
                  <a:srgbClr val="464646"/>
                </a:solidFill>
                <a:latin typeface="Roboto Condensed Light" panose="02000000000000000000" pitchFamily="2" charset="0"/>
                <a:cs typeface="Arial Narrow"/>
              </a:rPr>
              <a:t>Steve. </a:t>
            </a:r>
            <a:r>
              <a:rPr lang="en-CA" sz="900" spc="-20">
                <a:solidFill>
                  <a:srgbClr val="464646"/>
                </a:solidFill>
                <a:latin typeface="Roboto Condensed Light" panose="02000000000000000000" pitchFamily="2" charset="0"/>
                <a:cs typeface="Arial Narrow"/>
              </a:rPr>
              <a:t>“The Case </a:t>
            </a:r>
            <a:r>
              <a:rPr lang="en-CA" sz="900" spc="-22">
                <a:solidFill>
                  <a:srgbClr val="464646"/>
                </a:solidFill>
                <a:latin typeface="Roboto Condensed Light" panose="02000000000000000000" pitchFamily="2" charset="0"/>
                <a:cs typeface="Arial Narrow"/>
              </a:rPr>
              <a:t>Against Agile: </a:t>
            </a:r>
            <a:r>
              <a:rPr lang="en-CA" sz="900" spc="-48">
                <a:solidFill>
                  <a:srgbClr val="464646"/>
                </a:solidFill>
                <a:latin typeface="Roboto Condensed Light" panose="02000000000000000000" pitchFamily="2" charset="0"/>
                <a:cs typeface="Arial Narrow"/>
              </a:rPr>
              <a:t>Ten </a:t>
            </a:r>
            <a:r>
              <a:rPr lang="en-CA" sz="900" spc="-25">
                <a:solidFill>
                  <a:srgbClr val="464646"/>
                </a:solidFill>
                <a:latin typeface="Roboto Condensed Light" panose="02000000000000000000" pitchFamily="2" charset="0"/>
                <a:cs typeface="Arial Narrow"/>
              </a:rPr>
              <a:t>Perennial Management Objections.” </a:t>
            </a:r>
            <a:r>
              <a:rPr lang="en-CA" sz="900" spc="-27">
                <a:solidFill>
                  <a:srgbClr val="464646"/>
                </a:solidFill>
                <a:latin typeface="Roboto Condensed Light" panose="02000000000000000000" pitchFamily="2" charset="0"/>
                <a:cs typeface="Arial Narrow"/>
              </a:rPr>
              <a:t>Forbes  </a:t>
            </a:r>
            <a:r>
              <a:rPr lang="en-CA" sz="900" spc="-25">
                <a:solidFill>
                  <a:srgbClr val="464646"/>
                </a:solidFill>
                <a:latin typeface="Roboto Condensed Light" panose="02000000000000000000" pitchFamily="2" charset="0"/>
                <a:cs typeface="Arial Narrow"/>
              </a:rPr>
              <a:t>Magazine.</a:t>
            </a:r>
            <a:r>
              <a:rPr lang="en-CA" sz="900" spc="-48">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17</a:t>
            </a:r>
            <a:r>
              <a:rPr lang="en-CA" sz="900" spc="-93">
                <a:solidFill>
                  <a:srgbClr val="464646"/>
                </a:solidFill>
                <a:latin typeface="Roboto Condensed Light" panose="02000000000000000000" pitchFamily="2" charset="0"/>
                <a:cs typeface="Arial Narrow"/>
              </a:rPr>
              <a:t> </a:t>
            </a:r>
            <a:r>
              <a:rPr lang="en-CA" sz="900" spc="-31">
                <a:solidFill>
                  <a:srgbClr val="464646"/>
                </a:solidFill>
                <a:latin typeface="Roboto Condensed Light" panose="02000000000000000000" pitchFamily="2" charset="0"/>
                <a:cs typeface="Arial Narrow"/>
              </a:rPr>
              <a:t>Apr.</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2012.</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8">
                <a:solidFill>
                  <a:srgbClr val="464646"/>
                </a:solidFill>
                <a:latin typeface="Roboto Condensed Light" panose="02000000000000000000" pitchFamily="2" charset="0"/>
                <a:cs typeface="Arial Narrow"/>
              </a:rPr>
              <a:t> </a:t>
            </a:r>
            <a:r>
              <a:rPr lang="en-CA" sz="900" spc="-37">
                <a:solidFill>
                  <a:srgbClr val="464646"/>
                </a:solidFill>
                <a:latin typeface="Roboto Condensed Light" panose="02000000000000000000" pitchFamily="2" charset="0"/>
                <a:cs typeface="Arial Narrow"/>
              </a:rPr>
              <a:t>Nov.</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3">
                <a:solidFill>
                  <a:srgbClr val="464646"/>
                </a:solidFill>
                <a:latin typeface="Roboto Condensed Light" panose="02000000000000000000" pitchFamily="2" charset="0"/>
                <a:cs typeface="Arial Narrow"/>
              </a:rPr>
              <a:t> </a:t>
            </a:r>
            <a:r>
              <a:rPr lang="en-CA" sz="900" spc="-27">
                <a:solidFill>
                  <a:srgbClr val="0076B7"/>
                </a:solidFill>
                <a:latin typeface="Roboto Condensed Light" panose="02000000000000000000" pitchFamily="2" charset="0"/>
                <a:cs typeface="Arial Narrow"/>
                <a:hlinkClick r:id="rId5"/>
              </a:rPr>
              <a:t>&lt;http://www.forbes.com/sites/stevedenning/2012/04/17/ </a:t>
            </a:r>
            <a:r>
              <a:rPr lang="en-CA" sz="900" spc="-27">
                <a:solidFill>
                  <a:srgbClr val="0076B7"/>
                </a:solidFill>
                <a:latin typeface="Roboto Condensed Light" panose="02000000000000000000" pitchFamily="2" charset="0"/>
                <a:cs typeface="Arial Narrow"/>
              </a:rPr>
              <a:t> the-case-against-agile-ten-perennial-management-objections/&gt;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12"/>
              </a:spcBef>
            </a:pPr>
            <a:endParaRPr lang="en-CA" sz="900">
              <a:latin typeface="Roboto Condensed Light" panose="02000000000000000000" pitchFamily="2" charset="0"/>
              <a:cs typeface="Times New Roman"/>
            </a:endParaRPr>
          </a:p>
          <a:p>
            <a:pPr marL="7701" marR="161342"/>
            <a:r>
              <a:rPr lang="en-CA" sz="900" spc="-22" err="1">
                <a:solidFill>
                  <a:srgbClr val="464646"/>
                </a:solidFill>
                <a:latin typeface="Roboto Condensed Light" panose="02000000000000000000" pitchFamily="2" charset="0"/>
                <a:cs typeface="Arial Narrow"/>
              </a:rPr>
              <a:t>Estis</a:t>
            </a:r>
            <a:r>
              <a:rPr lang="en-CA" sz="900" spc="-2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Ryan.</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“Blowing</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up</a:t>
            </a:r>
            <a:r>
              <a:rPr lang="en-CA" sz="900" spc="-46">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the</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Review:</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Interview</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with</a:t>
            </a:r>
            <a:r>
              <a:rPr lang="en-CA" sz="900" spc="-91">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Adobe’s</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Donna</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Morris.”</a:t>
            </a:r>
            <a:r>
              <a:rPr lang="en-CA" sz="900" spc="-48">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Ryan  </a:t>
            </a:r>
            <a:r>
              <a:rPr lang="en-CA" sz="900" spc="-22" err="1">
                <a:solidFill>
                  <a:srgbClr val="464646"/>
                </a:solidFill>
                <a:latin typeface="Roboto Condensed Light" panose="02000000000000000000" pitchFamily="2" charset="0"/>
                <a:cs typeface="Arial Narrow"/>
              </a:rPr>
              <a:t>Estis</a:t>
            </a:r>
            <a:r>
              <a:rPr lang="en-CA" sz="900" spc="-46">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&amp;</a:t>
            </a:r>
            <a:r>
              <a:rPr lang="en-CA" sz="900" spc="-8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Associates.</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17</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June</a:t>
            </a:r>
            <a:r>
              <a:rPr lang="en-CA" sz="900" spc="-43">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43">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6">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&lt;</a:t>
            </a:r>
            <a:r>
              <a:rPr lang="en-CA" sz="900" spc="-27">
                <a:solidFill>
                  <a:srgbClr val="0076B7"/>
                </a:solidFill>
                <a:latin typeface="Roboto Condensed Light" panose="02000000000000000000" pitchFamily="2" charset="0"/>
                <a:cs typeface="Arial Narrow"/>
                <a:hlinkClick r:id="rId6"/>
              </a:rPr>
              <a:t>http://ryanestis.com/adobe-interview/&gt;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265545" y="397516"/>
            <a:ext cx="5034335" cy="847641"/>
          </a:xfrm>
        </p:spPr>
        <p:txBody>
          <a:bodyPr>
            <a:noAutofit/>
          </a:bodyPr>
          <a:lstStyle>
            <a:lvl1pPr>
              <a:lnSpc>
                <a:spcPct val="90000"/>
              </a:lnSpc>
              <a:defRPr>
                <a:solidFill>
                  <a:srgbClr val="41439A"/>
                </a:solidFill>
              </a:defRPr>
            </a:lvl1pPr>
          </a:lstStyle>
          <a:p>
            <a:r>
              <a:rPr lang="en-US"/>
              <a:t>Works Cited</a:t>
            </a:r>
          </a:p>
        </p:txBody>
      </p:sp>
    </p:spTree>
    <p:extLst>
      <p:ext uri="{BB962C8B-B14F-4D97-AF65-F5344CB8AC3E}">
        <p14:creationId xmlns:p14="http://schemas.microsoft.com/office/powerpoint/2010/main" val="314013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8522"/>
            <a:ext cx="8229600" cy="4847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17146"/>
            <a:ext cx="2133600" cy="187039"/>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6/28/2023</a:t>
            </a:fld>
            <a:endParaRPr lang="en-US"/>
          </a:p>
        </p:txBody>
      </p:sp>
      <p:sp>
        <p:nvSpPr>
          <p:cNvPr id="5" name="Footer Placeholder 4"/>
          <p:cNvSpPr>
            <a:spLocks noGrp="1"/>
          </p:cNvSpPr>
          <p:nvPr>
            <p:ph type="ftr" sz="quarter" idx="3"/>
          </p:nvPr>
        </p:nvSpPr>
        <p:spPr>
          <a:xfrm>
            <a:off x="3124200" y="4717146"/>
            <a:ext cx="2895600" cy="18703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17146"/>
            <a:ext cx="2133600" cy="187039"/>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9" r:id="rId12"/>
    <p:sldLayoutId id="2147493470" r:id="rId13"/>
    <p:sldLayoutId id="2147493471" r:id="rId14"/>
    <p:sldLayoutId id="2147493472" r:id="rId15"/>
    <p:sldLayoutId id="2147493473" r:id="rId16"/>
    <p:sldLayoutId id="2147493476" r:id="rId17"/>
  </p:sldLayoutIdLst>
  <p:txStyles>
    <p:titleStyle>
      <a:lvl1pPr algn="l" defTabSz="457200" rtl="0" eaLnBrk="1" latinLnBrk="0" hangingPunct="1">
        <a:spcBef>
          <a:spcPct val="0"/>
        </a:spcBef>
        <a:buNone/>
        <a:defRPr sz="3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7.xml"/><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hyperlink" Target="https://simmons.libguides.com/anti-oppression/anti-racism" TargetMode="External"/><Relationship Id="rId7" Type="http://schemas.openxmlformats.org/officeDocument/2006/relationships/hyperlink" Target="https://admissions.nd.edu/visit-engage/stories-news/learning-together-where-did-racism-begin/" TargetMode="External"/><Relationship Id="rId12" Type="http://schemas.openxmlformats.org/officeDocument/2006/relationships/image" Target="../media/image22.png"/><Relationship Id="rId2" Type="http://schemas.openxmlformats.org/officeDocument/2006/relationships/hyperlink" Target="https://www.bu.edu/antiracism-center/" TargetMode="External"/><Relationship Id="rId1" Type="http://schemas.openxmlformats.org/officeDocument/2006/relationships/slideLayout" Target="../slideLayouts/slideLayout12.xml"/><Relationship Id="rId6" Type="http://schemas.openxmlformats.org/officeDocument/2006/relationships/hyperlink" Target="https://www.theatlantic.com/ideas/archive/2021/07/opponents-critical-race-theory-are-arguing-themselves/619391/" TargetMode="External"/><Relationship Id="rId11" Type="http://schemas.openxmlformats.org/officeDocument/2006/relationships/image" Target="../media/image21.svg"/><Relationship Id="rId5" Type="http://schemas.openxmlformats.org/officeDocument/2006/relationships/hyperlink" Target="https://tryingtogether.org/community-resources/anti-racism-tools/" TargetMode="External"/><Relationship Id="rId10" Type="http://schemas.openxmlformats.org/officeDocument/2006/relationships/image" Target="../media/image20.png"/><Relationship Id="rId4" Type="http://schemas.openxmlformats.org/officeDocument/2006/relationships/hyperlink" Target="https://docs.google.com/document/d/1BRlF2_zhNe86SGgHa6-VlBO-QgirITwCTugSfKie5Fs/edit" TargetMode="External"/><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hbs.edu/ris/Publication%20Files/Racial%20Color%20Blindness_16f0f9c6-9a67-4125-ae30-5eb1ae1eff59.pdf" TargetMode="External"/><Relationship Id="rId7" Type="http://schemas.openxmlformats.org/officeDocument/2006/relationships/image" Target="../media/image19.svg"/><Relationship Id="rId2" Type="http://schemas.openxmlformats.org/officeDocument/2006/relationships/hyperlink" Target="https://www.pbs.org/education/blog/unlearning-kindness-color-blindness-and-racism" TargetMode="Externa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hyperlink" Target="https://www.psychologytoday.com/us/blog/sound-science-sound-policy/201904/how-not-be-ally" TargetMode="External"/><Relationship Id="rId10" Type="http://schemas.openxmlformats.org/officeDocument/2006/relationships/image" Target="../media/image22.png"/><Relationship Id="rId4" Type="http://schemas.openxmlformats.org/officeDocument/2006/relationships/hyperlink" Target="https://brenebrown.com/videos/rsa-short-empathy/" TargetMode="External"/><Relationship Id="rId9" Type="http://schemas.openxmlformats.org/officeDocument/2006/relationships/image" Target="../media/image21.svg"/></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7.xml"/><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634" y="1826064"/>
            <a:ext cx="7377689" cy="483536"/>
          </a:xfrm>
        </p:spPr>
        <p:txBody>
          <a:bodyPr>
            <a:noAutofit/>
          </a:bodyPr>
          <a:lstStyle/>
          <a:p>
            <a:r>
              <a:rPr lang="en-US" sz="4000" dirty="0"/>
              <a:t>Anti-Racism Guide</a:t>
            </a:r>
            <a:endParaRPr lang="en-CA" sz="4000" dirty="0"/>
          </a:p>
        </p:txBody>
      </p:sp>
      <p:sp>
        <p:nvSpPr>
          <p:cNvPr id="3" name="Subtitle 2"/>
          <p:cNvSpPr>
            <a:spLocks noGrp="1"/>
          </p:cNvSpPr>
          <p:nvPr>
            <p:ph type="subTitle" idx="1"/>
          </p:nvPr>
        </p:nvSpPr>
        <p:spPr>
          <a:xfrm>
            <a:off x="571634" y="2571750"/>
            <a:ext cx="7519943" cy="620024"/>
          </a:xfrm>
        </p:spPr>
        <p:txBody>
          <a:bodyPr>
            <a:normAutofit fontScale="40000" lnSpcReduction="20000"/>
          </a:bodyPr>
          <a:lstStyle/>
          <a:p>
            <a:pPr algn="l"/>
            <a:r>
              <a:rPr lang="en-US" sz="5000" dirty="0">
                <a:solidFill>
                  <a:schemeClr val="bg1"/>
                </a:solidFill>
                <a:latin typeface="+mj-lt"/>
                <a:ea typeface="Calibri" panose="020F0502020204030204" pitchFamily="34" charset="0"/>
                <a:cs typeface="Times New Roman" panose="02020603050405020304" pitchFamily="18" charset="0"/>
              </a:rPr>
              <a:t>Be an anti-racist by actively identifying and removing barriers faced by racialized persons.</a:t>
            </a:r>
            <a:endParaRPr lang="en-CA" sz="5000" dirty="0">
              <a:solidFill>
                <a:schemeClr val="bg1"/>
              </a:solidFill>
              <a:latin typeface="+mj-lt"/>
            </a:endParaRPr>
          </a:p>
          <a:p>
            <a:pPr algn="l"/>
            <a:endParaRPr lang="en-US" sz="2800" dirty="0">
              <a:solidFill>
                <a:srgbClr val="000000"/>
              </a:solidFill>
            </a:endParaRPr>
          </a:p>
        </p:txBody>
      </p:sp>
    </p:spTree>
    <p:extLst>
      <p:ext uri="{BB962C8B-B14F-4D97-AF65-F5344CB8AC3E}">
        <p14:creationId xmlns:p14="http://schemas.microsoft.com/office/powerpoint/2010/main" val="56215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BBD0-4F58-4240-ABD0-9881DF07580C}"/>
              </a:ext>
            </a:extLst>
          </p:cNvPr>
          <p:cNvSpPr>
            <a:spLocks noGrp="1"/>
          </p:cNvSpPr>
          <p:nvPr>
            <p:ph type="title"/>
          </p:nvPr>
        </p:nvSpPr>
        <p:spPr>
          <a:xfrm>
            <a:off x="213109" y="1788669"/>
            <a:ext cx="7234417" cy="1566162"/>
          </a:xfrm>
        </p:spPr>
        <p:txBody>
          <a:bodyPr/>
          <a:lstStyle/>
          <a:p>
            <a:r>
              <a:rPr lang="en-US" sz="3600" dirty="0">
                <a:solidFill>
                  <a:schemeClr val="tx1"/>
                </a:solidFill>
              </a:rPr>
              <a:t>Actively confronting and challenging existing barriers faced by racialized people</a:t>
            </a:r>
            <a:endParaRPr lang="en-CA" sz="3600" dirty="0">
              <a:solidFill>
                <a:schemeClr val="tx1"/>
              </a:solidFill>
            </a:endParaRPr>
          </a:p>
        </p:txBody>
      </p:sp>
    </p:spTree>
    <p:extLst>
      <p:ext uri="{BB962C8B-B14F-4D97-AF65-F5344CB8AC3E}">
        <p14:creationId xmlns:p14="http://schemas.microsoft.com/office/powerpoint/2010/main" val="98564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3B2939-E8F4-4E6B-8FB4-80132B910AAB}"/>
              </a:ext>
            </a:extLst>
          </p:cNvPr>
          <p:cNvSpPr/>
          <p:nvPr/>
        </p:nvSpPr>
        <p:spPr>
          <a:xfrm>
            <a:off x="0" y="802899"/>
            <a:ext cx="9144000" cy="685711"/>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a:extLst>
              <a:ext uri="{FF2B5EF4-FFF2-40B4-BE49-F238E27FC236}">
                <a16:creationId xmlns:a16="http://schemas.microsoft.com/office/drawing/2014/main" id="{45AC24A3-12EF-424D-AC8E-416727BA19BE}"/>
              </a:ext>
            </a:extLst>
          </p:cNvPr>
          <p:cNvSpPr>
            <a:spLocks noGrp="1"/>
          </p:cNvSpPr>
          <p:nvPr>
            <p:ph type="title"/>
          </p:nvPr>
        </p:nvSpPr>
        <p:spPr>
          <a:xfrm>
            <a:off x="324787" y="74814"/>
            <a:ext cx="8338184" cy="847641"/>
          </a:xfrm>
        </p:spPr>
        <p:txBody>
          <a:bodyPr/>
          <a:lstStyle/>
          <a:p>
            <a:r>
              <a:rPr lang="en-US" sz="2800" dirty="0">
                <a:solidFill>
                  <a:schemeClr val="bg1"/>
                </a:solidFill>
              </a:rPr>
              <a:t>Understand barriers faced by racialized people </a:t>
            </a:r>
            <a:endParaRPr lang="en-CA" sz="2800" dirty="0">
              <a:solidFill>
                <a:schemeClr val="bg1"/>
              </a:solidFill>
            </a:endParaRPr>
          </a:p>
        </p:txBody>
      </p:sp>
      <p:grpSp>
        <p:nvGrpSpPr>
          <p:cNvPr id="35" name="Group 34">
            <a:extLst>
              <a:ext uri="{FF2B5EF4-FFF2-40B4-BE49-F238E27FC236}">
                <a16:creationId xmlns:a16="http://schemas.microsoft.com/office/drawing/2014/main" id="{85E1617E-F0EF-4BC0-A445-FC911B1D8C1A}"/>
              </a:ext>
            </a:extLst>
          </p:cNvPr>
          <p:cNvGrpSpPr/>
          <p:nvPr/>
        </p:nvGrpSpPr>
        <p:grpSpPr>
          <a:xfrm>
            <a:off x="268577" y="2023092"/>
            <a:ext cx="8606846" cy="2751831"/>
            <a:chOff x="354105" y="2307341"/>
            <a:chExt cx="11477289" cy="3669586"/>
          </a:xfrm>
        </p:grpSpPr>
        <p:sp>
          <p:nvSpPr>
            <p:cNvPr id="8" name="Rounded Rectangle 3">
              <a:extLst>
                <a:ext uri="{FF2B5EF4-FFF2-40B4-BE49-F238E27FC236}">
                  <a16:creationId xmlns:a16="http://schemas.microsoft.com/office/drawing/2014/main" id="{8E8365BA-D71C-4793-BEC6-EF79848B57C2}"/>
                </a:ext>
              </a:extLst>
            </p:cNvPr>
            <p:cNvSpPr/>
            <p:nvPr/>
          </p:nvSpPr>
          <p:spPr>
            <a:xfrm>
              <a:off x="354105" y="2307341"/>
              <a:ext cx="2723020" cy="3669586"/>
            </a:xfrm>
            <a:prstGeom prst="roundRect">
              <a:avLst>
                <a:gd name="adj" fmla="val 165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9" name="Rounded Rectangle 9">
              <a:extLst>
                <a:ext uri="{FF2B5EF4-FFF2-40B4-BE49-F238E27FC236}">
                  <a16:creationId xmlns:a16="http://schemas.microsoft.com/office/drawing/2014/main" id="{89B1C0DF-D298-472B-87B6-1FC5A281E3A5}"/>
                </a:ext>
              </a:extLst>
            </p:cNvPr>
            <p:cNvSpPr/>
            <p:nvPr/>
          </p:nvSpPr>
          <p:spPr>
            <a:xfrm>
              <a:off x="637136" y="2404695"/>
              <a:ext cx="2156959" cy="59041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solidFill>
                <a:latin typeface="Arial" panose="020B0604020202020204" pitchFamily="34" charset="0"/>
              </a:endParaRPr>
            </a:p>
          </p:txBody>
        </p:sp>
        <p:sp>
          <p:nvSpPr>
            <p:cNvPr id="10" name="TextBox 9">
              <a:extLst>
                <a:ext uri="{FF2B5EF4-FFF2-40B4-BE49-F238E27FC236}">
                  <a16:creationId xmlns:a16="http://schemas.microsoft.com/office/drawing/2014/main" id="{A064DA9B-4BEF-4DCC-A43A-BBC7D21E9267}"/>
                </a:ext>
              </a:extLst>
            </p:cNvPr>
            <p:cNvSpPr txBox="1"/>
            <p:nvPr/>
          </p:nvSpPr>
          <p:spPr>
            <a:xfrm>
              <a:off x="1014266" y="2515213"/>
              <a:ext cx="1402704" cy="369380"/>
            </a:xfrm>
            <a:prstGeom prst="rect">
              <a:avLst/>
            </a:prstGeom>
            <a:noFill/>
          </p:spPr>
          <p:txBody>
            <a:bodyPr wrap="none" rtlCol="0" anchor="ctr">
              <a:spAutoFit/>
            </a:bodyPr>
            <a:lstStyle/>
            <a:p>
              <a:pPr algn="ctr"/>
              <a:r>
                <a:rPr lang="en-US" sz="1200" b="1" dirty="0">
                  <a:latin typeface="Montserrat SemiBold" pitchFamily="2" charset="77"/>
                  <a:cs typeface="Poppins" pitchFamily="2" charset="77"/>
                </a:rPr>
                <a:t>Workplace</a:t>
              </a:r>
            </a:p>
          </p:txBody>
        </p:sp>
        <p:sp>
          <p:nvSpPr>
            <p:cNvPr id="23" name="Subtitle 2">
              <a:extLst>
                <a:ext uri="{FF2B5EF4-FFF2-40B4-BE49-F238E27FC236}">
                  <a16:creationId xmlns:a16="http://schemas.microsoft.com/office/drawing/2014/main" id="{CFF8EEB2-CDDA-44D6-8B70-ACF01147A391}"/>
                </a:ext>
              </a:extLst>
            </p:cNvPr>
            <p:cNvSpPr txBox="1">
              <a:spLocks/>
            </p:cNvSpPr>
            <p:nvPr/>
          </p:nvSpPr>
          <p:spPr>
            <a:xfrm>
              <a:off x="469232" y="3146472"/>
              <a:ext cx="2523978" cy="1637237"/>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Barriers that impact a racialized person’s ability to progress in, succeed in, or enter a workplace.</a:t>
              </a:r>
            </a:p>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E.g. a racialized candidate not moving forward in the hiring process despite being a highly qualified candidate.</a:t>
              </a:r>
            </a:p>
          </p:txBody>
        </p:sp>
        <p:grpSp>
          <p:nvGrpSpPr>
            <p:cNvPr id="32" name="Group 31">
              <a:extLst>
                <a:ext uri="{FF2B5EF4-FFF2-40B4-BE49-F238E27FC236}">
                  <a16:creationId xmlns:a16="http://schemas.microsoft.com/office/drawing/2014/main" id="{5DD84ABE-8967-4E20-AC02-DE0AA581383B}"/>
                </a:ext>
              </a:extLst>
            </p:cNvPr>
            <p:cNvGrpSpPr/>
            <p:nvPr/>
          </p:nvGrpSpPr>
          <p:grpSpPr>
            <a:xfrm>
              <a:off x="6194330" y="2307343"/>
              <a:ext cx="2720997" cy="3669584"/>
              <a:chOff x="9118486" y="2307343"/>
              <a:chExt cx="2720997" cy="3669584"/>
            </a:xfrm>
          </p:grpSpPr>
          <p:sp>
            <p:nvSpPr>
              <p:cNvPr id="14" name="Rounded Rectangle 28">
                <a:extLst>
                  <a:ext uri="{FF2B5EF4-FFF2-40B4-BE49-F238E27FC236}">
                    <a16:creationId xmlns:a16="http://schemas.microsoft.com/office/drawing/2014/main" id="{40A01E26-E64C-4CC8-A9DB-84257FACB051}"/>
                  </a:ext>
                </a:extLst>
              </p:cNvPr>
              <p:cNvSpPr/>
              <p:nvPr/>
            </p:nvSpPr>
            <p:spPr>
              <a:xfrm>
                <a:off x="9118486" y="2307343"/>
                <a:ext cx="2720997" cy="3669584"/>
              </a:xfrm>
              <a:prstGeom prst="roundRect">
                <a:avLst>
                  <a:gd name="adj" fmla="val 165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5" name="Rounded Rectangle 29">
                <a:extLst>
                  <a:ext uri="{FF2B5EF4-FFF2-40B4-BE49-F238E27FC236}">
                    <a16:creationId xmlns:a16="http://schemas.microsoft.com/office/drawing/2014/main" id="{07DE614B-45E3-4428-ADF0-A1F2BBD33711}"/>
                  </a:ext>
                </a:extLst>
              </p:cNvPr>
              <p:cNvSpPr/>
              <p:nvPr/>
            </p:nvSpPr>
            <p:spPr>
              <a:xfrm>
                <a:off x="9401305" y="2404696"/>
                <a:ext cx="2155357" cy="59041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solidFill>
                  <a:latin typeface="Arial" panose="020B0604020202020204" pitchFamily="34" charset="0"/>
                </a:endParaRPr>
              </a:p>
            </p:txBody>
          </p:sp>
          <p:sp>
            <p:nvSpPr>
              <p:cNvPr id="16" name="TextBox 15">
                <a:extLst>
                  <a:ext uri="{FF2B5EF4-FFF2-40B4-BE49-F238E27FC236}">
                    <a16:creationId xmlns:a16="http://schemas.microsoft.com/office/drawing/2014/main" id="{0546B695-DC44-44D1-845F-CC85EB5EEE22}"/>
                  </a:ext>
                </a:extLst>
              </p:cNvPr>
              <p:cNvSpPr txBox="1"/>
              <p:nvPr/>
            </p:nvSpPr>
            <p:spPr>
              <a:xfrm>
                <a:off x="10002086" y="2515214"/>
                <a:ext cx="953804" cy="369380"/>
              </a:xfrm>
              <a:prstGeom prst="rect">
                <a:avLst/>
              </a:prstGeom>
              <a:noFill/>
            </p:spPr>
            <p:txBody>
              <a:bodyPr wrap="none" rtlCol="0" anchor="ctr">
                <a:spAutoFit/>
              </a:bodyPr>
              <a:lstStyle/>
              <a:p>
                <a:pPr algn="ctr"/>
                <a:r>
                  <a:rPr lang="en-US" sz="1200" b="1" dirty="0">
                    <a:latin typeface="Montserrat SemiBold" pitchFamily="2" charset="77"/>
                    <a:cs typeface="Poppins" pitchFamily="2" charset="77"/>
                  </a:rPr>
                  <a:t>Health</a:t>
                </a:r>
              </a:p>
            </p:txBody>
          </p:sp>
          <p:sp>
            <p:nvSpPr>
              <p:cNvPr id="25" name="Subtitle 2">
                <a:extLst>
                  <a:ext uri="{FF2B5EF4-FFF2-40B4-BE49-F238E27FC236}">
                    <a16:creationId xmlns:a16="http://schemas.microsoft.com/office/drawing/2014/main" id="{BB962DC5-722C-416A-8EAB-193DC0A825A5}"/>
                  </a:ext>
                </a:extLst>
              </p:cNvPr>
              <p:cNvSpPr txBox="1">
                <a:spLocks/>
              </p:cNvSpPr>
              <p:nvPr/>
            </p:nvSpPr>
            <p:spPr>
              <a:xfrm>
                <a:off x="9216189" y="3146472"/>
                <a:ext cx="2508167" cy="1859549"/>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Barriers that impact a racialized person’s ability to receive proper care when it comes to their physical or mental health. </a:t>
                </a:r>
              </a:p>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E.g. a racialized person not being admitted to the hospital despite needing care or receiving poorer treatment if admitted.</a:t>
                </a:r>
              </a:p>
            </p:txBody>
          </p:sp>
        </p:grpSp>
        <p:grpSp>
          <p:nvGrpSpPr>
            <p:cNvPr id="34" name="Group 33">
              <a:extLst>
                <a:ext uri="{FF2B5EF4-FFF2-40B4-BE49-F238E27FC236}">
                  <a16:creationId xmlns:a16="http://schemas.microsoft.com/office/drawing/2014/main" id="{61AF60B8-7D50-4191-B4F4-04DC6F50B8E7}"/>
                </a:ext>
              </a:extLst>
            </p:cNvPr>
            <p:cNvGrpSpPr/>
            <p:nvPr/>
          </p:nvGrpSpPr>
          <p:grpSpPr>
            <a:xfrm>
              <a:off x="9110397" y="2307341"/>
              <a:ext cx="2720997" cy="3669586"/>
              <a:chOff x="6198375" y="2307341"/>
              <a:chExt cx="2720997" cy="3669586"/>
            </a:xfrm>
          </p:grpSpPr>
          <p:sp>
            <p:nvSpPr>
              <p:cNvPr id="20" name="Rounded Rectangle 35">
                <a:extLst>
                  <a:ext uri="{FF2B5EF4-FFF2-40B4-BE49-F238E27FC236}">
                    <a16:creationId xmlns:a16="http://schemas.microsoft.com/office/drawing/2014/main" id="{A6775BCE-8684-4EC2-B27E-83C2E52B2229}"/>
                  </a:ext>
                </a:extLst>
              </p:cNvPr>
              <p:cNvSpPr/>
              <p:nvPr/>
            </p:nvSpPr>
            <p:spPr>
              <a:xfrm>
                <a:off x="6198375" y="2307341"/>
                <a:ext cx="2720997" cy="3669586"/>
              </a:xfrm>
              <a:prstGeom prst="roundRect">
                <a:avLst>
                  <a:gd name="adj" fmla="val 165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1" name="Rounded Rectangle 36">
                <a:extLst>
                  <a:ext uri="{FF2B5EF4-FFF2-40B4-BE49-F238E27FC236}">
                    <a16:creationId xmlns:a16="http://schemas.microsoft.com/office/drawing/2014/main" id="{54BF9F79-A014-432E-BA38-0A4A2E29CE91}"/>
                  </a:ext>
                </a:extLst>
              </p:cNvPr>
              <p:cNvSpPr/>
              <p:nvPr/>
            </p:nvSpPr>
            <p:spPr>
              <a:xfrm>
                <a:off x="6481195" y="2404695"/>
                <a:ext cx="2155357" cy="59041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solidFill>
                  <a:latin typeface="Arial" panose="020B0604020202020204" pitchFamily="34" charset="0"/>
                </a:endParaRPr>
              </a:p>
            </p:txBody>
          </p:sp>
          <p:sp>
            <p:nvSpPr>
              <p:cNvPr id="22" name="TextBox 21">
                <a:extLst>
                  <a:ext uri="{FF2B5EF4-FFF2-40B4-BE49-F238E27FC236}">
                    <a16:creationId xmlns:a16="http://schemas.microsoft.com/office/drawing/2014/main" id="{E9D7CE3A-DADF-4578-A19D-B437A6E63BB6}"/>
                  </a:ext>
                </a:extLst>
              </p:cNvPr>
              <p:cNvSpPr txBox="1"/>
              <p:nvPr/>
            </p:nvSpPr>
            <p:spPr>
              <a:xfrm>
                <a:off x="6907759" y="2515213"/>
                <a:ext cx="1302235" cy="369380"/>
              </a:xfrm>
              <a:prstGeom prst="rect">
                <a:avLst/>
              </a:prstGeom>
              <a:noFill/>
            </p:spPr>
            <p:txBody>
              <a:bodyPr wrap="none" rtlCol="0" anchor="ctr">
                <a:spAutoFit/>
              </a:bodyPr>
              <a:lstStyle/>
              <a:p>
                <a:pPr algn="ctr"/>
                <a:r>
                  <a:rPr lang="en-US" sz="1200" b="1" dirty="0">
                    <a:latin typeface="Montserrat SemiBold" pitchFamily="2" charset="77"/>
                    <a:cs typeface="Poppins" pitchFamily="2" charset="77"/>
                  </a:rPr>
                  <a:t>Structural</a:t>
                </a:r>
              </a:p>
            </p:txBody>
          </p:sp>
          <p:sp>
            <p:nvSpPr>
              <p:cNvPr id="26" name="Subtitle 2">
                <a:extLst>
                  <a:ext uri="{FF2B5EF4-FFF2-40B4-BE49-F238E27FC236}">
                    <a16:creationId xmlns:a16="http://schemas.microsoft.com/office/drawing/2014/main" id="{4E2082AD-5CCB-4994-AC1A-C03956AB9B55}"/>
                  </a:ext>
                </a:extLst>
              </p:cNvPr>
              <p:cNvSpPr txBox="1">
                <a:spLocks/>
              </p:cNvSpPr>
              <p:nvPr/>
            </p:nvSpPr>
            <p:spPr>
              <a:xfrm>
                <a:off x="6282079" y="3146472"/>
                <a:ext cx="2553586" cy="2748797"/>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Barriers that exist at the core of systems and structures racialized people interact with. While some structural barriers could loosely fit into one of the other categories, </a:t>
                </a:r>
                <a:r>
                  <a:rPr lang="en-US" sz="1050" b="1" dirty="0">
                    <a:solidFill>
                      <a:schemeClr val="tx1"/>
                    </a:solidFill>
                    <a:latin typeface="+mn-lt"/>
                    <a:ea typeface="Roboto Condensed Light" panose="02000000000000000000" pitchFamily="2" charset="0"/>
                    <a:cs typeface="Lato" panose="020F0502020204030203" pitchFamily="34" charset="0"/>
                  </a:rPr>
                  <a:t>they are unique as they exist throughout the system or structure and are often upheld by racist policies. </a:t>
                </a:r>
              </a:p>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E.g. dress codes that define Black men and women’s natural hair as unprofessional.</a:t>
                </a:r>
              </a:p>
            </p:txBody>
          </p:sp>
        </p:grpSp>
        <p:sp>
          <p:nvSpPr>
            <p:cNvPr id="17" name="Rounded Rectangle 38">
              <a:extLst>
                <a:ext uri="{FF2B5EF4-FFF2-40B4-BE49-F238E27FC236}">
                  <a16:creationId xmlns:a16="http://schemas.microsoft.com/office/drawing/2014/main" id="{8766D516-A355-4B32-B67D-2AFF0563E099}"/>
                </a:ext>
              </a:extLst>
            </p:cNvPr>
            <p:cNvSpPr/>
            <p:nvPr/>
          </p:nvSpPr>
          <p:spPr>
            <a:xfrm>
              <a:off x="3276240" y="2307341"/>
              <a:ext cx="2723020" cy="3669586"/>
            </a:xfrm>
            <a:prstGeom prst="roundRect">
              <a:avLst>
                <a:gd name="adj" fmla="val 165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8" name="Rounded Rectangle 39">
              <a:extLst>
                <a:ext uri="{FF2B5EF4-FFF2-40B4-BE49-F238E27FC236}">
                  <a16:creationId xmlns:a16="http://schemas.microsoft.com/office/drawing/2014/main" id="{17722E59-580D-4D52-8980-B08E689B4FB5}"/>
                </a:ext>
              </a:extLst>
            </p:cNvPr>
            <p:cNvSpPr/>
            <p:nvPr/>
          </p:nvSpPr>
          <p:spPr>
            <a:xfrm>
              <a:off x="3559271" y="2404694"/>
              <a:ext cx="2156959" cy="59041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solidFill>
                <a:latin typeface="Arial" panose="020B0604020202020204" pitchFamily="34" charset="0"/>
              </a:endParaRPr>
            </a:p>
          </p:txBody>
        </p:sp>
        <p:sp>
          <p:nvSpPr>
            <p:cNvPr id="19" name="TextBox 18">
              <a:extLst>
                <a:ext uri="{FF2B5EF4-FFF2-40B4-BE49-F238E27FC236}">
                  <a16:creationId xmlns:a16="http://schemas.microsoft.com/office/drawing/2014/main" id="{E5344173-5523-4C2E-ABE5-2B17198F5313}"/>
                </a:ext>
              </a:extLst>
            </p:cNvPr>
            <p:cNvSpPr txBox="1"/>
            <p:nvPr/>
          </p:nvSpPr>
          <p:spPr>
            <a:xfrm>
              <a:off x="4202534" y="2515212"/>
              <a:ext cx="870439" cy="369380"/>
            </a:xfrm>
            <a:prstGeom prst="rect">
              <a:avLst/>
            </a:prstGeom>
            <a:noFill/>
          </p:spPr>
          <p:txBody>
            <a:bodyPr wrap="none" rtlCol="0" anchor="ctr">
              <a:spAutoFit/>
            </a:bodyPr>
            <a:lstStyle/>
            <a:p>
              <a:pPr algn="ctr"/>
              <a:r>
                <a:rPr lang="en-US" sz="1200" b="1" dirty="0">
                  <a:latin typeface="Montserrat SemiBold" pitchFamily="2" charset="77"/>
                  <a:cs typeface="Poppins" pitchFamily="2" charset="77"/>
                </a:rPr>
                <a:t>Social</a:t>
              </a:r>
              <a:r>
                <a:rPr lang="en-US" sz="1200" b="1" dirty="0">
                  <a:solidFill>
                    <a:schemeClr val="tx2"/>
                  </a:solidFill>
                  <a:latin typeface="Montserrat SemiBold" pitchFamily="2" charset="77"/>
                  <a:cs typeface="Poppins" pitchFamily="2" charset="77"/>
                </a:rPr>
                <a:t>	</a:t>
              </a:r>
            </a:p>
          </p:txBody>
        </p:sp>
        <p:sp>
          <p:nvSpPr>
            <p:cNvPr id="27" name="Subtitle 2">
              <a:extLst>
                <a:ext uri="{FF2B5EF4-FFF2-40B4-BE49-F238E27FC236}">
                  <a16:creationId xmlns:a16="http://schemas.microsoft.com/office/drawing/2014/main" id="{B010F5BB-3879-430F-AE14-AA6DCE61B2EE}"/>
                </a:ext>
              </a:extLst>
            </p:cNvPr>
            <p:cNvSpPr txBox="1">
              <a:spLocks/>
            </p:cNvSpPr>
            <p:nvPr/>
          </p:nvSpPr>
          <p:spPr>
            <a:xfrm>
              <a:off x="3359944" y="3146472"/>
              <a:ext cx="2555609" cy="1414926"/>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Barriers that impact social aspects of a racialized person’s life. </a:t>
              </a:r>
            </a:p>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E.g. a racialized person not being invited to work-organized socials or not being spoken to while they attend a work social.</a:t>
              </a:r>
            </a:p>
          </p:txBody>
        </p:sp>
      </p:grpSp>
      <p:sp>
        <p:nvSpPr>
          <p:cNvPr id="36" name="TextBox 35">
            <a:extLst>
              <a:ext uri="{FF2B5EF4-FFF2-40B4-BE49-F238E27FC236}">
                <a16:creationId xmlns:a16="http://schemas.microsoft.com/office/drawing/2014/main" id="{BBB7FD25-795A-4A7C-B865-ECCBEBB24478}"/>
              </a:ext>
            </a:extLst>
          </p:cNvPr>
          <p:cNvSpPr txBox="1"/>
          <p:nvPr/>
        </p:nvSpPr>
        <p:spPr>
          <a:xfrm>
            <a:off x="265544" y="1537350"/>
            <a:ext cx="8647328" cy="276999"/>
          </a:xfrm>
          <a:prstGeom prst="rect">
            <a:avLst/>
          </a:prstGeom>
        </p:spPr>
        <p:txBody>
          <a:bodyPr wrap="square" rtlCol="0">
            <a:spAutoFit/>
          </a:bodyPr>
          <a:lstStyle/>
          <a:p>
            <a:pPr algn="l"/>
            <a:r>
              <a:rPr lang="en-US" sz="1200" dirty="0">
                <a:latin typeface="+mj-lt"/>
              </a:rPr>
              <a:t>Racialized people encounter and experience many different barriers. These barriers typically fall under the following categories:</a:t>
            </a:r>
            <a:endParaRPr lang="en-CA" sz="1200" dirty="0">
              <a:latin typeface="+mj-lt"/>
            </a:endParaRPr>
          </a:p>
        </p:txBody>
      </p:sp>
      <p:sp>
        <p:nvSpPr>
          <p:cNvPr id="3" name="TextBox 2">
            <a:extLst>
              <a:ext uri="{FF2B5EF4-FFF2-40B4-BE49-F238E27FC236}">
                <a16:creationId xmlns:a16="http://schemas.microsoft.com/office/drawing/2014/main" id="{5885B16C-C22C-4B81-8554-046B1119717C}"/>
              </a:ext>
            </a:extLst>
          </p:cNvPr>
          <p:cNvSpPr txBox="1"/>
          <p:nvPr/>
        </p:nvSpPr>
        <p:spPr>
          <a:xfrm>
            <a:off x="2045187" y="874761"/>
            <a:ext cx="5053628" cy="571951"/>
          </a:xfrm>
          <a:prstGeom prst="rect">
            <a:avLst/>
          </a:prstGeom>
        </p:spPr>
        <p:txBody>
          <a:bodyPr wrap="none" rtlCol="0">
            <a:spAutoFit/>
          </a:bodyPr>
          <a:lstStyle/>
          <a:p>
            <a:pPr algn="ctr"/>
            <a:r>
              <a:rPr lang="en-US" sz="1350" dirty="0">
                <a:latin typeface="+mj-lt"/>
              </a:rPr>
              <a:t>“The problem is not ‘those people’, the problem is power and policy.”</a:t>
            </a:r>
          </a:p>
          <a:p>
            <a:pPr algn="ctr">
              <a:spcBef>
                <a:spcPts val="450"/>
              </a:spcBef>
            </a:pPr>
            <a:r>
              <a:rPr lang="en-US" sz="1350" dirty="0">
                <a:latin typeface="+mj-lt"/>
              </a:rPr>
              <a:t>– Ibram X. Kendi in Yale News </a:t>
            </a:r>
            <a:endParaRPr lang="en-CA" sz="1350" dirty="0">
              <a:latin typeface="+mj-lt"/>
            </a:endParaRPr>
          </a:p>
        </p:txBody>
      </p:sp>
    </p:spTree>
    <p:extLst>
      <p:ext uri="{BB962C8B-B14F-4D97-AF65-F5344CB8AC3E}">
        <p14:creationId xmlns:p14="http://schemas.microsoft.com/office/powerpoint/2010/main" val="204314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DCCC-D5F1-40C6-AFF8-64864687F748}"/>
              </a:ext>
            </a:extLst>
          </p:cNvPr>
          <p:cNvSpPr>
            <a:spLocks noGrp="1"/>
          </p:cNvSpPr>
          <p:nvPr>
            <p:ph type="title"/>
          </p:nvPr>
        </p:nvSpPr>
        <p:spPr>
          <a:xfrm>
            <a:off x="205951" y="61529"/>
            <a:ext cx="8338184" cy="847641"/>
          </a:xfrm>
        </p:spPr>
        <p:txBody>
          <a:bodyPr/>
          <a:lstStyle/>
          <a:p>
            <a:r>
              <a:rPr lang="en-US" sz="2800" dirty="0">
                <a:solidFill>
                  <a:schemeClr val="bg1"/>
                </a:solidFill>
              </a:rPr>
              <a:t>Recognize barriers in the moment</a:t>
            </a:r>
            <a:endParaRPr lang="en-CA" sz="2800" dirty="0">
              <a:solidFill>
                <a:schemeClr val="bg1"/>
              </a:solidFill>
            </a:endParaRPr>
          </a:p>
        </p:txBody>
      </p:sp>
      <p:sp>
        <p:nvSpPr>
          <p:cNvPr id="6" name="Text Placeholder 4">
            <a:extLst>
              <a:ext uri="{FF2B5EF4-FFF2-40B4-BE49-F238E27FC236}">
                <a16:creationId xmlns:a16="http://schemas.microsoft.com/office/drawing/2014/main" id="{C923CEF9-F9FC-40D9-8A6C-D05D877E8A86}"/>
              </a:ext>
            </a:extLst>
          </p:cNvPr>
          <p:cNvSpPr txBox="1">
            <a:spLocks/>
          </p:cNvSpPr>
          <p:nvPr/>
        </p:nvSpPr>
        <p:spPr>
          <a:xfrm>
            <a:off x="265544" y="802950"/>
            <a:ext cx="8218998" cy="40159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Recognizing when situations, systems, or structures include barriers for racialized persons is the first step in confronting those same barriers. These may look like:</a:t>
            </a:r>
          </a:p>
        </p:txBody>
      </p:sp>
      <p:sp>
        <p:nvSpPr>
          <p:cNvPr id="8" name="TextBox 7">
            <a:extLst>
              <a:ext uri="{FF2B5EF4-FFF2-40B4-BE49-F238E27FC236}">
                <a16:creationId xmlns:a16="http://schemas.microsoft.com/office/drawing/2014/main" id="{884E82A1-737B-4F38-8F04-152029906BAD}"/>
              </a:ext>
            </a:extLst>
          </p:cNvPr>
          <p:cNvSpPr txBox="1"/>
          <p:nvPr/>
        </p:nvSpPr>
        <p:spPr>
          <a:xfrm>
            <a:off x="314181" y="3876489"/>
            <a:ext cx="8474398" cy="415498"/>
          </a:xfrm>
          <a:prstGeom prst="rect">
            <a:avLst/>
          </a:prstGeom>
          <a:noFill/>
        </p:spPr>
        <p:txBody>
          <a:bodyPr wrap="square">
            <a:spAutoFit/>
          </a:bodyPr>
          <a:lstStyle/>
          <a:p>
            <a:pPr algn="ctr"/>
            <a:r>
              <a:rPr lang="en-US" sz="1050" dirty="0"/>
              <a:t>In some cases, you may find that your actions or thoughts are contributing to oppressive systems and barriers. Understand if and why this is the case by examining your implicit biases, prejudices, and heuristics. </a:t>
            </a:r>
          </a:p>
        </p:txBody>
      </p:sp>
      <p:grpSp>
        <p:nvGrpSpPr>
          <p:cNvPr id="46" name="Group 45">
            <a:extLst>
              <a:ext uri="{FF2B5EF4-FFF2-40B4-BE49-F238E27FC236}">
                <a16:creationId xmlns:a16="http://schemas.microsoft.com/office/drawing/2014/main" id="{61926761-E0D4-4F4B-ACE5-3401DE5C4609}"/>
              </a:ext>
            </a:extLst>
          </p:cNvPr>
          <p:cNvGrpSpPr/>
          <p:nvPr/>
        </p:nvGrpSpPr>
        <p:grpSpPr>
          <a:xfrm>
            <a:off x="309184" y="1316453"/>
            <a:ext cx="8474398" cy="994550"/>
            <a:chOff x="412300" y="1924872"/>
            <a:chExt cx="11300668" cy="1702034"/>
          </a:xfrm>
        </p:grpSpPr>
        <p:sp>
          <p:nvSpPr>
            <p:cNvPr id="27" name="TextBox 26">
              <a:extLst>
                <a:ext uri="{FF2B5EF4-FFF2-40B4-BE49-F238E27FC236}">
                  <a16:creationId xmlns:a16="http://schemas.microsoft.com/office/drawing/2014/main" id="{8066DDE6-FDFC-4FF7-BAB4-10AF52E6831D}"/>
                </a:ext>
              </a:extLst>
            </p:cNvPr>
            <p:cNvSpPr txBox="1"/>
            <p:nvPr/>
          </p:nvSpPr>
          <p:spPr>
            <a:xfrm>
              <a:off x="480620" y="2098070"/>
              <a:ext cx="2176337" cy="1355637"/>
            </a:xfrm>
            <a:prstGeom prst="rect">
              <a:avLst/>
            </a:prstGeom>
            <a:noFill/>
          </p:spPr>
          <p:txBody>
            <a:bodyPr wrap="square" rtlCol="0" anchor="ctr">
              <a:spAutoFit/>
            </a:bodyPr>
            <a:lstStyle/>
            <a:p>
              <a:pPr algn="ctr">
                <a:lnSpc>
                  <a:spcPct val="110000"/>
                </a:lnSpc>
              </a:pPr>
              <a:r>
                <a:rPr lang="en-US" sz="1050" b="1" dirty="0">
                  <a:solidFill>
                    <a:schemeClr val="accent3">
                      <a:lumMod val="75000"/>
                    </a:schemeClr>
                  </a:solidFill>
                  <a:latin typeface="Montserrat SemiBold" pitchFamily="2" charset="77"/>
                  <a:cs typeface="Poppins" pitchFamily="2" charset="77"/>
                </a:rPr>
                <a:t>Hearing someone stereotype a racialized person or group</a:t>
              </a:r>
            </a:p>
          </p:txBody>
        </p:sp>
        <p:sp>
          <p:nvSpPr>
            <p:cNvPr id="28" name="TextBox 27">
              <a:extLst>
                <a:ext uri="{FF2B5EF4-FFF2-40B4-BE49-F238E27FC236}">
                  <a16:creationId xmlns:a16="http://schemas.microsoft.com/office/drawing/2014/main" id="{DC3E25FF-FD6C-471D-BB4E-985F1D84EB4D}"/>
                </a:ext>
              </a:extLst>
            </p:cNvPr>
            <p:cNvSpPr txBox="1"/>
            <p:nvPr/>
          </p:nvSpPr>
          <p:spPr>
            <a:xfrm>
              <a:off x="3467510" y="2402251"/>
              <a:ext cx="2176337" cy="747279"/>
            </a:xfrm>
            <a:prstGeom prst="rect">
              <a:avLst/>
            </a:prstGeom>
            <a:noFill/>
          </p:spPr>
          <p:txBody>
            <a:bodyPr wrap="square" rtlCol="0" anchor="ctr">
              <a:spAutoFit/>
            </a:bodyPr>
            <a:lstStyle/>
            <a:p>
              <a:pPr algn="ctr">
                <a:lnSpc>
                  <a:spcPct val="110000"/>
                </a:lnSpc>
              </a:pPr>
              <a:r>
                <a:rPr lang="en-US" sz="1050" b="1" dirty="0">
                  <a:solidFill>
                    <a:schemeClr val="accent4">
                      <a:lumMod val="75000"/>
                    </a:schemeClr>
                  </a:solidFill>
                  <a:latin typeface="Montserrat SemiBold" pitchFamily="2" charset="77"/>
                  <a:cs typeface="Poppins" pitchFamily="2" charset="77"/>
                </a:rPr>
                <a:t>Watching someone be left out</a:t>
              </a:r>
            </a:p>
          </p:txBody>
        </p:sp>
        <p:sp>
          <p:nvSpPr>
            <p:cNvPr id="29" name="TextBox 28">
              <a:extLst>
                <a:ext uri="{FF2B5EF4-FFF2-40B4-BE49-F238E27FC236}">
                  <a16:creationId xmlns:a16="http://schemas.microsoft.com/office/drawing/2014/main" id="{97D7240D-8344-46E8-B1A7-8FEB2A5DB1BF}"/>
                </a:ext>
              </a:extLst>
            </p:cNvPr>
            <p:cNvSpPr txBox="1"/>
            <p:nvPr/>
          </p:nvSpPr>
          <p:spPr>
            <a:xfrm>
              <a:off x="6454398" y="2250161"/>
              <a:ext cx="2176337" cy="1051458"/>
            </a:xfrm>
            <a:prstGeom prst="rect">
              <a:avLst/>
            </a:prstGeom>
            <a:noFill/>
          </p:spPr>
          <p:txBody>
            <a:bodyPr wrap="square" rtlCol="0" anchor="ctr">
              <a:spAutoFit/>
            </a:bodyPr>
            <a:lstStyle/>
            <a:p>
              <a:pPr algn="ctr">
                <a:lnSpc>
                  <a:spcPct val="110000"/>
                </a:lnSpc>
              </a:pPr>
              <a:r>
                <a:rPr lang="en-US" sz="1050" b="1" dirty="0">
                  <a:solidFill>
                    <a:schemeClr val="accent2"/>
                  </a:solidFill>
                  <a:latin typeface="Montserrat SemiBold" pitchFamily="2" charset="77"/>
                  <a:cs typeface="Poppins" pitchFamily="2" charset="77"/>
                </a:rPr>
                <a:t>Hearing someone often being spoken over</a:t>
              </a:r>
            </a:p>
          </p:txBody>
        </p:sp>
        <p:grpSp>
          <p:nvGrpSpPr>
            <p:cNvPr id="45" name="Group 44">
              <a:extLst>
                <a:ext uri="{FF2B5EF4-FFF2-40B4-BE49-F238E27FC236}">
                  <a16:creationId xmlns:a16="http://schemas.microsoft.com/office/drawing/2014/main" id="{78AC1FA6-4FB8-4E4D-B759-377B43DCF8D1}"/>
                </a:ext>
              </a:extLst>
            </p:cNvPr>
            <p:cNvGrpSpPr/>
            <p:nvPr/>
          </p:nvGrpSpPr>
          <p:grpSpPr>
            <a:xfrm>
              <a:off x="412300" y="1924872"/>
              <a:ext cx="11300668" cy="1702034"/>
              <a:chOff x="398788" y="1605889"/>
              <a:chExt cx="11300668" cy="2340000"/>
            </a:xfrm>
          </p:grpSpPr>
          <p:sp>
            <p:nvSpPr>
              <p:cNvPr id="17" name="Shape 37714">
                <a:extLst>
                  <a:ext uri="{FF2B5EF4-FFF2-40B4-BE49-F238E27FC236}">
                    <a16:creationId xmlns:a16="http://schemas.microsoft.com/office/drawing/2014/main" id="{6C1F7EB9-1F3C-484B-8931-ADB6E0163AC0}"/>
                  </a:ext>
                </a:extLst>
              </p:cNvPr>
              <p:cNvSpPr/>
              <p:nvPr/>
            </p:nvSpPr>
            <p:spPr>
              <a:xfrm>
                <a:off x="398788" y="1605889"/>
                <a:ext cx="2340000" cy="2340000"/>
              </a:xfrm>
              <a:prstGeom prst="roundRect">
                <a:avLst/>
              </a:prstGeom>
              <a:noFill/>
              <a:ln w="28575" cap="flat">
                <a:solidFill>
                  <a:schemeClr val="accent3">
                    <a:lumMod val="75000"/>
                  </a:schemeClr>
                </a:solidFill>
                <a:prstDash val="dash"/>
                <a:miter lim="400000"/>
              </a:ln>
              <a:effectLst/>
            </p:spPr>
            <p:txBody>
              <a:bodyPr wrap="square" lIns="20089" tIns="20089" rIns="20089" bIns="20089" numCol="1" anchor="ctr">
                <a:noAutofit/>
              </a:bodyPr>
              <a:lstStyle/>
              <a:p>
                <a:pPr>
                  <a:lnSpc>
                    <a:spcPct val="110000"/>
                  </a:lnSpc>
                </a:pPr>
                <a:endParaRPr sz="1899" dirty="0">
                  <a:latin typeface="Arial" panose="020B0604020202020204" pitchFamily="34" charset="0"/>
                </a:endParaRPr>
              </a:p>
            </p:txBody>
          </p:sp>
          <p:sp>
            <p:nvSpPr>
              <p:cNvPr id="18" name="Shape 37715">
                <a:extLst>
                  <a:ext uri="{FF2B5EF4-FFF2-40B4-BE49-F238E27FC236}">
                    <a16:creationId xmlns:a16="http://schemas.microsoft.com/office/drawing/2014/main" id="{2A8FFDC9-306A-4367-AF51-4BE065F6932B}"/>
                  </a:ext>
                </a:extLst>
              </p:cNvPr>
              <p:cNvSpPr/>
              <p:nvPr/>
            </p:nvSpPr>
            <p:spPr>
              <a:xfrm>
                <a:off x="3385677" y="1605889"/>
                <a:ext cx="2340000" cy="2340000"/>
              </a:xfrm>
              <a:prstGeom prst="roundRect">
                <a:avLst/>
              </a:prstGeom>
              <a:noFill/>
              <a:ln w="28575" cap="flat">
                <a:solidFill>
                  <a:schemeClr val="accent4">
                    <a:lumMod val="75000"/>
                  </a:schemeClr>
                </a:solidFill>
                <a:prstDash val="dash"/>
                <a:miter lim="400000"/>
              </a:ln>
              <a:effectLst/>
            </p:spPr>
            <p:txBody>
              <a:bodyPr wrap="square" lIns="20089" tIns="20089" rIns="20089" bIns="20089" numCol="1" anchor="ctr">
                <a:noAutofit/>
              </a:bodyPr>
              <a:lstStyle/>
              <a:p>
                <a:pPr>
                  <a:lnSpc>
                    <a:spcPct val="110000"/>
                  </a:lnSpc>
                </a:pPr>
                <a:endParaRPr sz="1899" dirty="0">
                  <a:solidFill>
                    <a:schemeClr val="accent4">
                      <a:lumMod val="75000"/>
                    </a:schemeClr>
                  </a:solidFill>
                  <a:latin typeface="Arial" panose="020B0604020202020204" pitchFamily="34" charset="0"/>
                </a:endParaRPr>
              </a:p>
            </p:txBody>
          </p:sp>
          <p:sp>
            <p:nvSpPr>
              <p:cNvPr id="19" name="Shape 37716">
                <a:extLst>
                  <a:ext uri="{FF2B5EF4-FFF2-40B4-BE49-F238E27FC236}">
                    <a16:creationId xmlns:a16="http://schemas.microsoft.com/office/drawing/2014/main" id="{19E8663E-5D6A-4292-A72A-0315AACE4228}"/>
                  </a:ext>
                </a:extLst>
              </p:cNvPr>
              <p:cNvSpPr/>
              <p:nvPr/>
            </p:nvSpPr>
            <p:spPr>
              <a:xfrm>
                <a:off x="6372566" y="1605889"/>
                <a:ext cx="2340000" cy="2340000"/>
              </a:xfrm>
              <a:prstGeom prst="roundRect">
                <a:avLst/>
              </a:prstGeom>
              <a:noFill/>
              <a:ln w="28575" cap="flat">
                <a:solidFill>
                  <a:schemeClr val="accent2"/>
                </a:solidFill>
                <a:prstDash val="dash"/>
                <a:miter lim="400000"/>
              </a:ln>
              <a:effectLst/>
            </p:spPr>
            <p:txBody>
              <a:bodyPr wrap="square" lIns="20089" tIns="20089" rIns="20089" bIns="20089" numCol="1" anchor="ctr">
                <a:noAutofit/>
              </a:bodyPr>
              <a:lstStyle/>
              <a:p>
                <a:pPr>
                  <a:lnSpc>
                    <a:spcPct val="110000"/>
                  </a:lnSpc>
                </a:pPr>
                <a:endParaRPr sz="1899" dirty="0">
                  <a:latin typeface="Arial" panose="020B0604020202020204" pitchFamily="34" charset="0"/>
                </a:endParaRPr>
              </a:p>
            </p:txBody>
          </p:sp>
          <p:sp>
            <p:nvSpPr>
              <p:cNvPr id="20" name="Shape 37717">
                <a:extLst>
                  <a:ext uri="{FF2B5EF4-FFF2-40B4-BE49-F238E27FC236}">
                    <a16:creationId xmlns:a16="http://schemas.microsoft.com/office/drawing/2014/main" id="{960D8E0B-3B32-4A44-89C3-6E416C608557}"/>
                  </a:ext>
                </a:extLst>
              </p:cNvPr>
              <p:cNvSpPr/>
              <p:nvPr/>
            </p:nvSpPr>
            <p:spPr>
              <a:xfrm>
                <a:off x="9359456" y="1605889"/>
                <a:ext cx="2340000" cy="2340000"/>
              </a:xfrm>
              <a:prstGeom prst="roundRect">
                <a:avLst/>
              </a:prstGeom>
              <a:noFill/>
              <a:ln w="28575" cap="flat">
                <a:solidFill>
                  <a:schemeClr val="accent1"/>
                </a:solidFill>
                <a:prstDash val="dash"/>
                <a:miter lim="400000"/>
              </a:ln>
              <a:effectLst/>
            </p:spPr>
            <p:txBody>
              <a:bodyPr wrap="square" lIns="20089" tIns="20089" rIns="20089" bIns="20089" numCol="1" anchor="ctr">
                <a:noAutofit/>
              </a:bodyPr>
              <a:lstStyle/>
              <a:p>
                <a:pPr>
                  <a:lnSpc>
                    <a:spcPct val="110000"/>
                  </a:lnSpc>
                </a:pPr>
                <a:endParaRPr sz="1899" dirty="0">
                  <a:latin typeface="Arial" panose="020B0604020202020204" pitchFamily="34" charset="0"/>
                </a:endParaRPr>
              </a:p>
            </p:txBody>
          </p:sp>
        </p:grpSp>
        <p:sp>
          <p:nvSpPr>
            <p:cNvPr id="30" name="TextBox 29">
              <a:extLst>
                <a:ext uri="{FF2B5EF4-FFF2-40B4-BE49-F238E27FC236}">
                  <a16:creationId xmlns:a16="http://schemas.microsoft.com/office/drawing/2014/main" id="{6CB9EB59-F866-463F-B6CE-0BEC8D109A19}"/>
                </a:ext>
              </a:extLst>
            </p:cNvPr>
            <p:cNvSpPr txBox="1"/>
            <p:nvPr/>
          </p:nvSpPr>
          <p:spPr>
            <a:xfrm>
              <a:off x="9374152" y="2143830"/>
              <a:ext cx="2310611" cy="1264121"/>
            </a:xfrm>
            <a:prstGeom prst="rect">
              <a:avLst/>
            </a:prstGeom>
            <a:noFill/>
          </p:spPr>
          <p:txBody>
            <a:bodyPr wrap="square" rtlCol="0" anchor="ctr">
              <a:spAutoFit/>
            </a:bodyPr>
            <a:lstStyle/>
            <a:p>
              <a:pPr algn="ctr"/>
              <a:r>
                <a:rPr lang="en-US" sz="1050" dirty="0">
                  <a:solidFill>
                    <a:schemeClr val="accent1">
                      <a:lumMod val="75000"/>
                    </a:schemeClr>
                  </a:solidFill>
                  <a:latin typeface="+mj-lt"/>
                </a:rPr>
                <a:t>Noticing that a hiring manager consistently doesn’t move racialized candidates to the next stage</a:t>
              </a:r>
            </a:p>
          </p:txBody>
        </p:sp>
      </p:grpSp>
      <p:sp>
        <p:nvSpPr>
          <p:cNvPr id="37" name="Rectangle: Rounded Corners 36">
            <a:extLst>
              <a:ext uri="{FF2B5EF4-FFF2-40B4-BE49-F238E27FC236}">
                <a16:creationId xmlns:a16="http://schemas.microsoft.com/office/drawing/2014/main" id="{D49D5180-D3AB-4DFF-A10D-7E7E884D5D99}"/>
              </a:ext>
            </a:extLst>
          </p:cNvPr>
          <p:cNvSpPr/>
          <p:nvPr/>
        </p:nvSpPr>
        <p:spPr>
          <a:xfrm>
            <a:off x="5266927" y="4403625"/>
            <a:ext cx="2646282" cy="605705"/>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50" dirty="0">
                <a:solidFill>
                  <a:sysClr val="windowText" lastClr="000000"/>
                </a:solidFill>
              </a:rPr>
              <a:t>Heuristics are mental shortcuts people use in their thinking processes to make quick decisions, which may result in biased decision making. </a:t>
            </a:r>
          </a:p>
        </p:txBody>
      </p:sp>
      <p:sp>
        <p:nvSpPr>
          <p:cNvPr id="47" name="Rectangle: Rounded Corners 46">
            <a:extLst>
              <a:ext uri="{FF2B5EF4-FFF2-40B4-BE49-F238E27FC236}">
                <a16:creationId xmlns:a16="http://schemas.microsoft.com/office/drawing/2014/main" id="{CD9213E0-C05C-475C-A4E4-9C70CB8EB104}"/>
              </a:ext>
            </a:extLst>
          </p:cNvPr>
          <p:cNvSpPr/>
          <p:nvPr/>
        </p:nvSpPr>
        <p:spPr>
          <a:xfrm>
            <a:off x="309184" y="2909260"/>
            <a:ext cx="8474398" cy="87687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ysClr val="windowText" lastClr="000000"/>
                </a:solidFill>
              </a:rPr>
              <a:t>For example, when hearing someone stereotype a racialized person or group, think about the impact that stereotyping would have on a racialized person (whether they’re present or not). The barrier could be:</a:t>
            </a:r>
          </a:p>
          <a:p>
            <a:pPr marL="214284" indent="-214284">
              <a:spcBef>
                <a:spcPts val="450"/>
              </a:spcBef>
              <a:buFont typeface="Arial" panose="020B0604020202020204" pitchFamily="34" charset="0"/>
              <a:buChar char="•"/>
            </a:pPr>
            <a:r>
              <a:rPr lang="en-US" sz="1050" b="1" dirty="0">
                <a:solidFill>
                  <a:sysClr val="windowText" lastClr="000000"/>
                </a:solidFill>
              </a:rPr>
              <a:t>Social</a:t>
            </a:r>
            <a:r>
              <a:rPr lang="en-US" sz="1050" dirty="0">
                <a:solidFill>
                  <a:sysClr val="windowText" lastClr="000000"/>
                </a:solidFill>
              </a:rPr>
              <a:t>, as the person who said the comment and those who received it are contributing to a negative environment for racialized persons.</a:t>
            </a:r>
          </a:p>
          <a:p>
            <a:pPr marL="214284" indent="-214284">
              <a:buFont typeface="Arial" panose="020B0604020202020204" pitchFamily="34" charset="0"/>
              <a:buChar char="•"/>
            </a:pPr>
            <a:r>
              <a:rPr lang="en-US" sz="1050" b="1" dirty="0">
                <a:solidFill>
                  <a:sysClr val="windowText" lastClr="000000"/>
                </a:solidFill>
              </a:rPr>
              <a:t>Professional</a:t>
            </a:r>
            <a:r>
              <a:rPr lang="en-US" sz="1050" dirty="0">
                <a:solidFill>
                  <a:sysClr val="windowText" lastClr="000000"/>
                </a:solidFill>
              </a:rPr>
              <a:t>, as the person who said it is stereotyping someone’s performance or ability and therefore limiting opportunities available to them.</a:t>
            </a:r>
          </a:p>
          <a:p>
            <a:pPr marL="214284" indent="-214284">
              <a:buFont typeface="Arial" panose="020B0604020202020204" pitchFamily="34" charset="0"/>
              <a:buChar char="•"/>
            </a:pPr>
            <a:r>
              <a:rPr lang="en-US" sz="1050" b="1" dirty="0">
                <a:solidFill>
                  <a:sysClr val="windowText" lastClr="000000"/>
                </a:solidFill>
              </a:rPr>
              <a:t>Both social and professional.</a:t>
            </a:r>
            <a:endParaRPr lang="en-CA" sz="1050" b="1" dirty="0">
              <a:solidFill>
                <a:sysClr val="windowText" lastClr="000000"/>
              </a:solidFill>
            </a:endParaRPr>
          </a:p>
        </p:txBody>
      </p:sp>
      <p:sp>
        <p:nvSpPr>
          <p:cNvPr id="48" name="Rectangle: Rounded Corners 47">
            <a:extLst>
              <a:ext uri="{FF2B5EF4-FFF2-40B4-BE49-F238E27FC236}">
                <a16:creationId xmlns:a16="http://schemas.microsoft.com/office/drawing/2014/main" id="{5CF5124C-BEA6-41B1-BBC3-A763C5958EE1}"/>
              </a:ext>
            </a:extLst>
          </p:cNvPr>
          <p:cNvSpPr/>
          <p:nvPr/>
        </p:nvSpPr>
        <p:spPr>
          <a:xfrm>
            <a:off x="314181" y="3878671"/>
            <a:ext cx="8474398" cy="392364"/>
          </a:xfrm>
          <a:prstGeom prst="round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4" name="Arrow: Bent-Up 53">
            <a:extLst>
              <a:ext uri="{FF2B5EF4-FFF2-40B4-BE49-F238E27FC236}">
                <a16:creationId xmlns:a16="http://schemas.microsoft.com/office/drawing/2014/main" id="{1AB5412D-BA7F-4728-BDC6-CC0AB2DBD954}"/>
              </a:ext>
            </a:extLst>
          </p:cNvPr>
          <p:cNvSpPr/>
          <p:nvPr/>
        </p:nvSpPr>
        <p:spPr>
          <a:xfrm rot="16200000" flipH="1">
            <a:off x="7947962" y="4229102"/>
            <a:ext cx="467052" cy="546554"/>
          </a:xfrm>
          <a:prstGeom prst="bentUp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 name="TextBox 33">
            <a:extLst>
              <a:ext uri="{FF2B5EF4-FFF2-40B4-BE49-F238E27FC236}">
                <a16:creationId xmlns:a16="http://schemas.microsoft.com/office/drawing/2014/main" id="{CAD7BF1A-8C02-48DA-B726-1C4BF336FE19}"/>
              </a:ext>
            </a:extLst>
          </p:cNvPr>
          <p:cNvSpPr txBox="1"/>
          <p:nvPr/>
        </p:nvSpPr>
        <p:spPr>
          <a:xfrm>
            <a:off x="309185" y="2540650"/>
            <a:ext cx="8522409" cy="415498"/>
          </a:xfrm>
          <a:prstGeom prst="rect">
            <a:avLst/>
          </a:prstGeom>
          <a:noFill/>
        </p:spPr>
        <p:txBody>
          <a:bodyPr wrap="square">
            <a:spAutoFit/>
          </a:bodyPr>
          <a:lstStyle/>
          <a:p>
            <a:pPr algn="ctr"/>
            <a:r>
              <a:rPr lang="en-US" sz="1050" dirty="0">
                <a:solidFill>
                  <a:sysClr val="windowText" lastClr="000000"/>
                </a:solidFill>
                <a:latin typeface="+mj-lt"/>
              </a:rPr>
              <a:t>When you witness a situation, system, or structure contributing to a barrier, like those described above, </a:t>
            </a:r>
            <a:br>
              <a:rPr lang="en-US" sz="1050" dirty="0">
                <a:solidFill>
                  <a:sysClr val="windowText" lastClr="000000"/>
                </a:solidFill>
                <a:latin typeface="+mj-lt"/>
              </a:rPr>
            </a:br>
            <a:r>
              <a:rPr lang="en-US" sz="1050" dirty="0">
                <a:solidFill>
                  <a:sysClr val="windowText" lastClr="000000"/>
                </a:solidFill>
                <a:latin typeface="+mj-lt"/>
              </a:rPr>
              <a:t>consider the barrier present for racialized persons. </a:t>
            </a:r>
            <a:endParaRPr lang="en-CA" sz="900" dirty="0">
              <a:latin typeface="+mj-lt"/>
            </a:endParaRPr>
          </a:p>
        </p:txBody>
      </p:sp>
      <p:sp>
        <p:nvSpPr>
          <p:cNvPr id="5" name="Right Brace 4">
            <a:extLst>
              <a:ext uri="{FF2B5EF4-FFF2-40B4-BE49-F238E27FC236}">
                <a16:creationId xmlns:a16="http://schemas.microsoft.com/office/drawing/2014/main" id="{72B0B4C7-82B1-4E2B-8FEC-0F9A2180A4B0}"/>
              </a:ext>
            </a:extLst>
          </p:cNvPr>
          <p:cNvSpPr/>
          <p:nvPr/>
        </p:nvSpPr>
        <p:spPr>
          <a:xfrm rot="5400000">
            <a:off x="4459434" y="-1819675"/>
            <a:ext cx="173895" cy="8518038"/>
          </a:xfrm>
          <a:prstGeom prst="rightBrace">
            <a:avLst>
              <a:gd name="adj1" fmla="val 6942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dirty="0"/>
          </a:p>
        </p:txBody>
      </p:sp>
    </p:spTree>
    <p:extLst>
      <p:ext uri="{BB962C8B-B14F-4D97-AF65-F5344CB8AC3E}">
        <p14:creationId xmlns:p14="http://schemas.microsoft.com/office/powerpoint/2010/main" val="46035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C51A-C249-4C68-9B14-5E074D52A09D}"/>
              </a:ext>
            </a:extLst>
          </p:cNvPr>
          <p:cNvSpPr>
            <a:spLocks noGrp="1"/>
          </p:cNvSpPr>
          <p:nvPr>
            <p:ph type="title"/>
          </p:nvPr>
        </p:nvSpPr>
        <p:spPr>
          <a:xfrm>
            <a:off x="215535" y="0"/>
            <a:ext cx="8338184" cy="847641"/>
          </a:xfrm>
        </p:spPr>
        <p:txBody>
          <a:bodyPr/>
          <a:lstStyle/>
          <a:p>
            <a:r>
              <a:rPr lang="en-US" sz="2400" dirty="0">
                <a:solidFill>
                  <a:schemeClr val="bg1"/>
                </a:solidFill>
              </a:rPr>
              <a:t>Identify barriers that exist from experiences shared with you </a:t>
            </a:r>
            <a:endParaRPr lang="en-CA" sz="2400" dirty="0">
              <a:solidFill>
                <a:schemeClr val="bg1"/>
              </a:solidFill>
            </a:endParaRPr>
          </a:p>
        </p:txBody>
      </p:sp>
      <p:sp>
        <p:nvSpPr>
          <p:cNvPr id="13" name="Shape 345">
            <a:extLst>
              <a:ext uri="{FF2B5EF4-FFF2-40B4-BE49-F238E27FC236}">
                <a16:creationId xmlns:a16="http://schemas.microsoft.com/office/drawing/2014/main" id="{801D3930-5A3B-4C91-B9E5-2A764AA4E6F0}"/>
              </a:ext>
            </a:extLst>
          </p:cNvPr>
          <p:cNvSpPr/>
          <p:nvPr/>
        </p:nvSpPr>
        <p:spPr>
          <a:xfrm>
            <a:off x="3326221" y="1793031"/>
            <a:ext cx="5348091" cy="3005157"/>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7" name="Shape 352">
            <a:extLst>
              <a:ext uri="{FF2B5EF4-FFF2-40B4-BE49-F238E27FC236}">
                <a16:creationId xmlns:a16="http://schemas.microsoft.com/office/drawing/2014/main" id="{08AF8FEE-796B-4739-8B50-2FE78E9DFF9A}"/>
              </a:ext>
            </a:extLst>
          </p:cNvPr>
          <p:cNvSpPr/>
          <p:nvPr/>
        </p:nvSpPr>
        <p:spPr>
          <a:xfrm>
            <a:off x="3326222" y="3572447"/>
            <a:ext cx="5348091" cy="1224673"/>
          </a:xfrm>
          <a:prstGeom prst="rect">
            <a:avLst/>
          </a:pr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18" name="Shape 356">
            <a:extLst>
              <a:ext uri="{FF2B5EF4-FFF2-40B4-BE49-F238E27FC236}">
                <a16:creationId xmlns:a16="http://schemas.microsoft.com/office/drawing/2014/main" id="{C25CB035-AA9B-44F6-9D6F-96BAC7AF6679}"/>
              </a:ext>
            </a:extLst>
          </p:cNvPr>
          <p:cNvSpPr/>
          <p:nvPr/>
        </p:nvSpPr>
        <p:spPr>
          <a:xfrm>
            <a:off x="3326222" y="1797085"/>
            <a:ext cx="5348091" cy="1224673"/>
          </a:xfrm>
          <a:prstGeom prst="rect">
            <a:avLst/>
          </a:pr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19" name="TextBox 18">
            <a:extLst>
              <a:ext uri="{FF2B5EF4-FFF2-40B4-BE49-F238E27FC236}">
                <a16:creationId xmlns:a16="http://schemas.microsoft.com/office/drawing/2014/main" id="{BDCD5375-8C6C-45A0-BF70-5A8FB7518D27}"/>
              </a:ext>
            </a:extLst>
          </p:cNvPr>
          <p:cNvSpPr txBox="1"/>
          <p:nvPr/>
        </p:nvSpPr>
        <p:spPr>
          <a:xfrm>
            <a:off x="3368121" y="1866197"/>
            <a:ext cx="5302655" cy="1086451"/>
          </a:xfrm>
          <a:prstGeom prst="rect">
            <a:avLst/>
          </a:prstGeom>
          <a:noFill/>
          <a:effectLst/>
        </p:spPr>
        <p:txBody>
          <a:bodyPr wrap="square" rtlCol="0" anchor="ctr">
            <a:spAutoFit/>
          </a:bodyPr>
          <a:lstStyle/>
          <a:p>
            <a:pPr>
              <a:lnSpc>
                <a:spcPts val="1312"/>
              </a:lnSpc>
            </a:pPr>
            <a:r>
              <a:rPr lang="en-US" sz="1050" dirty="0">
                <a:solidFill>
                  <a:schemeClr val="bg1"/>
                </a:solidFill>
                <a:ea typeface="Roboto Condensed Light" panose="02000000000000000000" pitchFamily="2" charset="0"/>
                <a:cs typeface="Arial" panose="020B0604020202020204" pitchFamily="34" charset="0"/>
              </a:rPr>
              <a:t>E.g.: A past coworker was laid off from the same role at the same time you were. After a few weeks of applying for positions and a few interviews you found a new job. Months later, you catch up with this former coworker, and they share they’ve only had one interview despite applying to dozens of openings they’re qualified for. Looking at this example, you could identify that the system or structures involved are hiring practices, and that the barrier is professional or structural, and these are preventing them from getting a new job. </a:t>
            </a:r>
          </a:p>
        </p:txBody>
      </p:sp>
      <p:sp>
        <p:nvSpPr>
          <p:cNvPr id="20" name="TextBox 19">
            <a:extLst>
              <a:ext uri="{FF2B5EF4-FFF2-40B4-BE49-F238E27FC236}">
                <a16:creationId xmlns:a16="http://schemas.microsoft.com/office/drawing/2014/main" id="{F1D14C15-CE46-4FD9-806D-76230F0BEDE5}"/>
              </a:ext>
            </a:extLst>
          </p:cNvPr>
          <p:cNvSpPr txBox="1"/>
          <p:nvPr/>
        </p:nvSpPr>
        <p:spPr>
          <a:xfrm>
            <a:off x="3323114" y="3724914"/>
            <a:ext cx="5227279" cy="919739"/>
          </a:xfrm>
          <a:prstGeom prst="rect">
            <a:avLst/>
          </a:prstGeom>
          <a:noFill/>
        </p:spPr>
        <p:txBody>
          <a:bodyPr wrap="square" rtlCol="0" anchor="ctr">
            <a:spAutoFit/>
          </a:bodyPr>
          <a:lstStyle/>
          <a:p>
            <a:pPr marL="214284" indent="-214284">
              <a:lnSpc>
                <a:spcPts val="1312"/>
              </a:lnSpc>
              <a:buFont typeface="Arial" panose="020B0604020202020204" pitchFamily="34" charset="0"/>
              <a:buChar char="•"/>
            </a:pPr>
            <a:r>
              <a:rPr lang="en-US" sz="1050" dirty="0">
                <a:solidFill>
                  <a:schemeClr val="bg1"/>
                </a:solidFill>
                <a:ea typeface="Roboto Condensed Light" panose="02000000000000000000" pitchFamily="2" charset="0"/>
                <a:cs typeface="Arial" panose="020B0604020202020204" pitchFamily="34" charset="0"/>
              </a:rPr>
              <a:t>Listen respectfully to the opinion and/or experience being shared with you.</a:t>
            </a:r>
          </a:p>
          <a:p>
            <a:pPr marL="214284" indent="-214284">
              <a:lnSpc>
                <a:spcPts val="1312"/>
              </a:lnSpc>
              <a:buFont typeface="Arial" panose="020B0604020202020204" pitchFamily="34" charset="0"/>
              <a:buChar char="•"/>
            </a:pPr>
            <a:r>
              <a:rPr lang="en-US" sz="1050" dirty="0">
                <a:solidFill>
                  <a:schemeClr val="bg1"/>
                </a:solidFill>
                <a:ea typeface="Roboto Condensed Light" panose="02000000000000000000" pitchFamily="2" charset="0"/>
                <a:cs typeface="Arial" panose="020B0604020202020204" pitchFamily="34" charset="0"/>
              </a:rPr>
              <a:t>Take the time to reflect instead of reacting in the moment. </a:t>
            </a:r>
          </a:p>
          <a:p>
            <a:pPr marL="214284" indent="-214284">
              <a:lnSpc>
                <a:spcPts val="1312"/>
              </a:lnSpc>
              <a:buFont typeface="Arial" panose="020B0604020202020204" pitchFamily="34" charset="0"/>
              <a:buChar char="•"/>
            </a:pPr>
            <a:r>
              <a:rPr lang="en-US" sz="1050" dirty="0">
                <a:solidFill>
                  <a:schemeClr val="bg1"/>
                </a:solidFill>
                <a:ea typeface="Roboto Condensed Light" panose="02000000000000000000" pitchFamily="2" charset="0"/>
                <a:cs typeface="Arial" panose="020B0604020202020204" pitchFamily="34" charset="0"/>
              </a:rPr>
              <a:t>Don’t become defensive. </a:t>
            </a:r>
          </a:p>
          <a:p>
            <a:pPr marL="214284" indent="-214284">
              <a:lnSpc>
                <a:spcPts val="1312"/>
              </a:lnSpc>
              <a:buFont typeface="Arial" panose="020B0604020202020204" pitchFamily="34" charset="0"/>
              <a:buChar char="•"/>
            </a:pPr>
            <a:r>
              <a:rPr lang="en-US" sz="1050" dirty="0">
                <a:solidFill>
                  <a:schemeClr val="bg1"/>
                </a:solidFill>
                <a:ea typeface="Roboto Condensed Light" panose="02000000000000000000" pitchFamily="2" charset="0"/>
                <a:cs typeface="Arial" panose="020B0604020202020204" pitchFamily="34" charset="0"/>
              </a:rPr>
              <a:t>Receive the constructive criticism and look critically at the situation to identify factors that contribute to the barrier. </a:t>
            </a:r>
          </a:p>
        </p:txBody>
      </p:sp>
      <p:sp>
        <p:nvSpPr>
          <p:cNvPr id="21" name="TextBox 20">
            <a:extLst>
              <a:ext uri="{FF2B5EF4-FFF2-40B4-BE49-F238E27FC236}">
                <a16:creationId xmlns:a16="http://schemas.microsoft.com/office/drawing/2014/main" id="{F08BC7DD-5953-41CC-B79C-A48F241BBA08}"/>
              </a:ext>
            </a:extLst>
          </p:cNvPr>
          <p:cNvSpPr txBox="1"/>
          <p:nvPr/>
        </p:nvSpPr>
        <p:spPr>
          <a:xfrm>
            <a:off x="265544" y="1129336"/>
            <a:ext cx="8405231" cy="415498"/>
          </a:xfrm>
          <a:prstGeom prst="rect">
            <a:avLst/>
          </a:prstGeom>
          <a:noFill/>
        </p:spPr>
        <p:txBody>
          <a:bodyPr wrap="square" rtlCol="0" anchor="ctr">
            <a:spAutoFit/>
          </a:bodyPr>
          <a:lstStyle/>
          <a:p>
            <a:r>
              <a:rPr lang="en-US" sz="1050" dirty="0">
                <a:latin typeface="+mj-lt"/>
                <a:ea typeface="Roboto Condensed Light" panose="02000000000000000000" pitchFamily="2" charset="0"/>
                <a:cs typeface="Arial" panose="020B0604020202020204" pitchFamily="34" charset="0"/>
              </a:rPr>
              <a:t>Anti-racist research and anti-racism ask “What is wrong with policies?” with the belief that asking this question can help get to the root of racial inequality: racist policies (BU Center for Antiracist Research). </a:t>
            </a:r>
          </a:p>
        </p:txBody>
      </p:sp>
      <p:sp>
        <p:nvSpPr>
          <p:cNvPr id="23" name="TextBox 22">
            <a:extLst>
              <a:ext uri="{FF2B5EF4-FFF2-40B4-BE49-F238E27FC236}">
                <a16:creationId xmlns:a16="http://schemas.microsoft.com/office/drawing/2014/main" id="{FE96DA6B-5A29-42F7-9753-DF5848E4CF96}"/>
              </a:ext>
            </a:extLst>
          </p:cNvPr>
          <p:cNvSpPr txBox="1"/>
          <p:nvPr/>
        </p:nvSpPr>
        <p:spPr>
          <a:xfrm>
            <a:off x="469687" y="1792251"/>
            <a:ext cx="2295348" cy="1174790"/>
          </a:xfrm>
          <a:prstGeom prst="roundRect">
            <a:avLst/>
          </a:prstGeom>
          <a:ln w="28575">
            <a:solidFill>
              <a:schemeClr val="accent2"/>
            </a:solidFill>
            <a:prstDash val="dash"/>
          </a:ln>
        </p:spPr>
        <p:txBody>
          <a:bodyPr wrap="square" rtlCol="0">
            <a:spAutoFit/>
          </a:bodyPr>
          <a:lstStyle/>
          <a:p>
            <a:pPr marL="133332"/>
            <a:r>
              <a:rPr lang="en-US" sz="1050" dirty="0">
                <a:solidFill>
                  <a:schemeClr val="accent2">
                    <a:lumMod val="75000"/>
                  </a:schemeClr>
                </a:solidFill>
                <a:latin typeface="+mj-lt"/>
              </a:rPr>
              <a:t>When experiences are shared with you, critically evaluate the systems or structures involved, which barriers are present, and the impact on the racialized person.</a:t>
            </a:r>
          </a:p>
        </p:txBody>
      </p:sp>
      <p:sp>
        <p:nvSpPr>
          <p:cNvPr id="24" name="TextBox 23">
            <a:extLst>
              <a:ext uri="{FF2B5EF4-FFF2-40B4-BE49-F238E27FC236}">
                <a16:creationId xmlns:a16="http://schemas.microsoft.com/office/drawing/2014/main" id="{13ED6847-B301-4F07-AAF1-A2DF59F97C15}"/>
              </a:ext>
            </a:extLst>
          </p:cNvPr>
          <p:cNvSpPr txBox="1"/>
          <p:nvPr/>
        </p:nvSpPr>
        <p:spPr>
          <a:xfrm>
            <a:off x="454907" y="3610234"/>
            <a:ext cx="2258434" cy="996017"/>
          </a:xfrm>
          <a:prstGeom prst="roundRect">
            <a:avLst/>
          </a:prstGeom>
          <a:ln w="28575">
            <a:solidFill>
              <a:schemeClr val="accent3">
                <a:lumMod val="75000"/>
              </a:schemeClr>
            </a:solidFill>
            <a:prstDash val="dash"/>
          </a:ln>
        </p:spPr>
        <p:txBody>
          <a:bodyPr wrap="square" rtlCol="0">
            <a:spAutoFit/>
          </a:bodyPr>
          <a:lstStyle/>
          <a:p>
            <a:pPr marL="70238"/>
            <a:r>
              <a:rPr lang="en-US" sz="1050" dirty="0">
                <a:solidFill>
                  <a:schemeClr val="accent3">
                    <a:lumMod val="75000"/>
                  </a:schemeClr>
                </a:solidFill>
                <a:latin typeface="+mj-lt"/>
              </a:rPr>
              <a:t>If someone shares that your behavior contributed to a barrier, or that systems or structures you’re involved in present barriers to racialized persons:</a:t>
            </a:r>
          </a:p>
        </p:txBody>
      </p:sp>
      <p:cxnSp>
        <p:nvCxnSpPr>
          <p:cNvPr id="26" name="Straight Connector 25">
            <a:extLst>
              <a:ext uri="{FF2B5EF4-FFF2-40B4-BE49-F238E27FC236}">
                <a16:creationId xmlns:a16="http://schemas.microsoft.com/office/drawing/2014/main" id="{9569BCF2-DC93-458F-9EFC-13E2B71A8297}"/>
              </a:ext>
            </a:extLst>
          </p:cNvPr>
          <p:cNvCxnSpPr>
            <a:cxnSpLocks/>
          </p:cNvCxnSpPr>
          <p:nvPr/>
        </p:nvCxnSpPr>
        <p:spPr>
          <a:xfrm>
            <a:off x="2765035" y="2409422"/>
            <a:ext cx="485937" cy="0"/>
          </a:xfrm>
          <a:prstGeom prst="line">
            <a:avLst/>
          </a:prstGeom>
          <a:ln>
            <a:solidFill>
              <a:schemeClr val="accent2">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AAE1A73-C4BA-4113-872C-CB6B4FCA5851}"/>
              </a:ext>
            </a:extLst>
          </p:cNvPr>
          <p:cNvCxnSpPr>
            <a:cxnSpLocks/>
          </p:cNvCxnSpPr>
          <p:nvPr/>
        </p:nvCxnSpPr>
        <p:spPr>
          <a:xfrm>
            <a:off x="2713341" y="4184784"/>
            <a:ext cx="485937" cy="0"/>
          </a:xfrm>
          <a:prstGeom prst="line">
            <a:avLst/>
          </a:prstGeom>
          <a:ln>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06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7CB90CE-F90E-40EF-A2CC-6B9E5AE23B88}"/>
              </a:ext>
            </a:extLst>
          </p:cNvPr>
          <p:cNvSpPr/>
          <p:nvPr/>
        </p:nvSpPr>
        <p:spPr>
          <a:xfrm>
            <a:off x="265544" y="4535272"/>
            <a:ext cx="8657718" cy="279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a:extLst>
              <a:ext uri="{FF2B5EF4-FFF2-40B4-BE49-F238E27FC236}">
                <a16:creationId xmlns:a16="http://schemas.microsoft.com/office/drawing/2014/main" id="{3F4D1131-F108-4EDF-915E-365518D66FDF}"/>
              </a:ext>
            </a:extLst>
          </p:cNvPr>
          <p:cNvSpPr>
            <a:spLocks noGrp="1"/>
          </p:cNvSpPr>
          <p:nvPr>
            <p:ph type="title"/>
          </p:nvPr>
        </p:nvSpPr>
        <p:spPr>
          <a:xfrm>
            <a:off x="220738" y="-26305"/>
            <a:ext cx="8338184" cy="847641"/>
          </a:xfrm>
        </p:spPr>
        <p:txBody>
          <a:bodyPr/>
          <a:lstStyle/>
          <a:p>
            <a:r>
              <a:rPr lang="en-US" sz="2800" dirty="0">
                <a:solidFill>
                  <a:schemeClr val="bg1"/>
                </a:solidFill>
              </a:rPr>
              <a:t>Independently learn more about existing barriers </a:t>
            </a:r>
            <a:endParaRPr lang="en-CA" sz="2800" dirty="0">
              <a:solidFill>
                <a:schemeClr val="bg1"/>
              </a:solidFill>
            </a:endParaRPr>
          </a:p>
        </p:txBody>
      </p:sp>
      <p:sp>
        <p:nvSpPr>
          <p:cNvPr id="3" name="Rectangle 2">
            <a:extLst>
              <a:ext uri="{FF2B5EF4-FFF2-40B4-BE49-F238E27FC236}">
                <a16:creationId xmlns:a16="http://schemas.microsoft.com/office/drawing/2014/main" id="{BA858BC2-B32F-43B3-9D9F-2F2FC66F792A}"/>
              </a:ext>
            </a:extLst>
          </p:cNvPr>
          <p:cNvSpPr/>
          <p:nvPr/>
        </p:nvSpPr>
        <p:spPr>
          <a:xfrm>
            <a:off x="265545" y="1684766"/>
            <a:ext cx="2822658" cy="2805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4" name="Rectangle 3">
            <a:extLst>
              <a:ext uri="{FF2B5EF4-FFF2-40B4-BE49-F238E27FC236}">
                <a16:creationId xmlns:a16="http://schemas.microsoft.com/office/drawing/2014/main" id="{1AFFDEA9-505F-44C2-AFFD-16E5CFF94BFE}"/>
              </a:ext>
            </a:extLst>
          </p:cNvPr>
          <p:cNvSpPr/>
          <p:nvPr/>
        </p:nvSpPr>
        <p:spPr>
          <a:xfrm>
            <a:off x="265545" y="1684766"/>
            <a:ext cx="2822658" cy="52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5" name="TextBox 4">
            <a:extLst>
              <a:ext uri="{FF2B5EF4-FFF2-40B4-BE49-F238E27FC236}">
                <a16:creationId xmlns:a16="http://schemas.microsoft.com/office/drawing/2014/main" id="{F32000AE-10E3-4BD0-8DE7-B78FEB3EC09E}"/>
              </a:ext>
            </a:extLst>
          </p:cNvPr>
          <p:cNvSpPr txBox="1"/>
          <p:nvPr/>
        </p:nvSpPr>
        <p:spPr>
          <a:xfrm>
            <a:off x="1290245" y="2202352"/>
            <a:ext cx="771739" cy="276999"/>
          </a:xfrm>
          <a:prstGeom prst="rect">
            <a:avLst/>
          </a:prstGeom>
          <a:noFill/>
        </p:spPr>
        <p:txBody>
          <a:bodyPr wrap="square" rtlCol="0" anchor="ctr">
            <a:spAutoFit/>
          </a:bodyPr>
          <a:lstStyle/>
          <a:p>
            <a:pPr algn="ctr"/>
            <a:r>
              <a:rPr lang="en-US" sz="1200" b="1" dirty="0">
                <a:solidFill>
                  <a:schemeClr val="accent1">
                    <a:lumMod val="75000"/>
                  </a:schemeClr>
                </a:solidFill>
                <a:latin typeface="Montserrat SemiBold" pitchFamily="2" charset="77"/>
                <a:cs typeface="Poppins" pitchFamily="2" charset="77"/>
              </a:rPr>
              <a:t>Online</a:t>
            </a:r>
          </a:p>
        </p:txBody>
      </p:sp>
      <p:sp>
        <p:nvSpPr>
          <p:cNvPr id="6" name="Subtitle 2">
            <a:extLst>
              <a:ext uri="{FF2B5EF4-FFF2-40B4-BE49-F238E27FC236}">
                <a16:creationId xmlns:a16="http://schemas.microsoft.com/office/drawing/2014/main" id="{4B43E262-5E15-4B45-8F62-EDDDE38FA021}"/>
              </a:ext>
            </a:extLst>
          </p:cNvPr>
          <p:cNvSpPr txBox="1">
            <a:spLocks/>
          </p:cNvSpPr>
          <p:nvPr/>
        </p:nvSpPr>
        <p:spPr>
          <a:xfrm>
            <a:off x="353880" y="2515568"/>
            <a:ext cx="2734323" cy="1727392"/>
          </a:xfrm>
          <a:prstGeom prst="rect">
            <a:avLst/>
          </a:prstGeom>
        </p:spPr>
        <p:txBody>
          <a:bodyPr vert="horz" wrap="square" lIns="34286" tIns="17143" rIns="342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Online sources like podcasts, social media, or other online communities can contain valuable information on experiences that racialized persons have with  different barriers. </a:t>
            </a:r>
          </a:p>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for information that shares what the barrier is and who it impacts to better understand how to confront it. Be wary of false or misleading representations of barriers online or information shared without the input of those who are impacted by the barrier. </a:t>
            </a:r>
          </a:p>
        </p:txBody>
      </p:sp>
      <p:sp>
        <p:nvSpPr>
          <p:cNvPr id="16" name="Oval 15">
            <a:extLst>
              <a:ext uri="{FF2B5EF4-FFF2-40B4-BE49-F238E27FC236}">
                <a16:creationId xmlns:a16="http://schemas.microsoft.com/office/drawing/2014/main" id="{83736C3C-4649-4468-AC5A-F9F2D52FCA65}"/>
              </a:ext>
            </a:extLst>
          </p:cNvPr>
          <p:cNvSpPr/>
          <p:nvPr/>
        </p:nvSpPr>
        <p:spPr>
          <a:xfrm>
            <a:off x="1193997" y="1264848"/>
            <a:ext cx="965751" cy="919545"/>
          </a:xfrm>
          <a:prstGeom prst="ellipse">
            <a:avLst/>
          </a:prstGeom>
          <a:solidFill>
            <a:schemeClr val="bg1">
              <a:lumMod val="95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nvGrpSpPr>
          <p:cNvPr id="27" name="Group 26">
            <a:extLst>
              <a:ext uri="{FF2B5EF4-FFF2-40B4-BE49-F238E27FC236}">
                <a16:creationId xmlns:a16="http://schemas.microsoft.com/office/drawing/2014/main" id="{649ADBEA-2E93-4216-B696-29CD9C6EA817}"/>
              </a:ext>
            </a:extLst>
          </p:cNvPr>
          <p:cNvGrpSpPr/>
          <p:nvPr/>
        </p:nvGrpSpPr>
        <p:grpSpPr>
          <a:xfrm>
            <a:off x="6100605" y="1251682"/>
            <a:ext cx="2822657" cy="3238303"/>
            <a:chOff x="8315287" y="1592480"/>
            <a:chExt cx="3583945" cy="4318299"/>
          </a:xfrm>
        </p:grpSpPr>
        <p:sp>
          <p:nvSpPr>
            <p:cNvPr id="7" name="Rectangle 6">
              <a:extLst>
                <a:ext uri="{FF2B5EF4-FFF2-40B4-BE49-F238E27FC236}">
                  <a16:creationId xmlns:a16="http://schemas.microsoft.com/office/drawing/2014/main" id="{847753E7-0D27-4487-A6A7-D451EF62E190}"/>
                </a:ext>
              </a:extLst>
            </p:cNvPr>
            <p:cNvSpPr/>
            <p:nvPr/>
          </p:nvSpPr>
          <p:spPr>
            <a:xfrm>
              <a:off x="8315287" y="2170000"/>
              <a:ext cx="3583945" cy="37407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8" name="Rectangle 7">
              <a:extLst>
                <a:ext uri="{FF2B5EF4-FFF2-40B4-BE49-F238E27FC236}">
                  <a16:creationId xmlns:a16="http://schemas.microsoft.com/office/drawing/2014/main" id="{24314F2D-43DC-4B13-9E3D-F5EA289A0958}"/>
                </a:ext>
              </a:extLst>
            </p:cNvPr>
            <p:cNvSpPr/>
            <p:nvPr/>
          </p:nvSpPr>
          <p:spPr>
            <a:xfrm>
              <a:off x="8315287" y="2170000"/>
              <a:ext cx="3583945" cy="70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9" name="TextBox 8">
              <a:extLst>
                <a:ext uri="{FF2B5EF4-FFF2-40B4-BE49-F238E27FC236}">
                  <a16:creationId xmlns:a16="http://schemas.microsoft.com/office/drawing/2014/main" id="{722B3425-7C58-40D4-82A5-8C5B798B0F21}"/>
                </a:ext>
              </a:extLst>
            </p:cNvPr>
            <p:cNvSpPr txBox="1"/>
            <p:nvPr/>
          </p:nvSpPr>
          <p:spPr>
            <a:xfrm>
              <a:off x="9641154" y="2860204"/>
              <a:ext cx="930286" cy="369380"/>
            </a:xfrm>
            <a:prstGeom prst="rect">
              <a:avLst/>
            </a:prstGeom>
            <a:noFill/>
          </p:spPr>
          <p:txBody>
            <a:bodyPr wrap="square" rtlCol="0" anchor="ctr">
              <a:spAutoFit/>
            </a:bodyPr>
            <a:lstStyle/>
            <a:p>
              <a:pPr algn="ctr"/>
              <a:r>
                <a:rPr lang="en-US" sz="1200" b="1" dirty="0">
                  <a:solidFill>
                    <a:schemeClr val="accent3">
                      <a:lumMod val="75000"/>
                    </a:schemeClr>
                  </a:solidFill>
                  <a:latin typeface="Montserrat SemiBold" pitchFamily="2" charset="77"/>
                  <a:cs typeface="Poppins" pitchFamily="2" charset="77"/>
                </a:rPr>
                <a:t>Books</a:t>
              </a:r>
            </a:p>
          </p:txBody>
        </p:sp>
        <p:sp>
          <p:nvSpPr>
            <p:cNvPr id="10" name="Subtitle 2">
              <a:extLst>
                <a:ext uri="{FF2B5EF4-FFF2-40B4-BE49-F238E27FC236}">
                  <a16:creationId xmlns:a16="http://schemas.microsoft.com/office/drawing/2014/main" id="{88F64AAE-827C-4494-AD49-DF08654177DA}"/>
                </a:ext>
              </a:extLst>
            </p:cNvPr>
            <p:cNvSpPr txBox="1">
              <a:spLocks/>
            </p:cNvSpPr>
            <p:nvPr/>
          </p:nvSpPr>
          <p:spPr>
            <a:xfrm>
              <a:off x="8315287" y="3168278"/>
              <a:ext cx="3583945" cy="2713910"/>
            </a:xfrm>
            <a:prstGeom prst="rect">
              <a:avLst/>
            </a:prstGeom>
          </p:spPr>
          <p:txBody>
            <a:bodyPr vert="horz" wrap="square" lIns="34286" tIns="17143" rIns="342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Books can include stories of lived experiences involving barriers or information on barriers themselves. </a:t>
              </a:r>
            </a:p>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While nonfiction books can look critically at a barrier and its impact on racialized persons, informative or historical fiction can also provide perspective on a barrier. </a:t>
              </a:r>
            </a:p>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for books that are written, reviewed, or supported by racialized persons. </a:t>
              </a:r>
            </a:p>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p:txBody>
        </p:sp>
        <p:sp>
          <p:nvSpPr>
            <p:cNvPr id="19" name="Oval 18">
              <a:extLst>
                <a:ext uri="{FF2B5EF4-FFF2-40B4-BE49-F238E27FC236}">
                  <a16:creationId xmlns:a16="http://schemas.microsoft.com/office/drawing/2014/main" id="{BD833123-ED43-4553-BB31-E8A6BC26A62F}"/>
                </a:ext>
              </a:extLst>
            </p:cNvPr>
            <p:cNvSpPr/>
            <p:nvPr/>
          </p:nvSpPr>
          <p:spPr>
            <a:xfrm>
              <a:off x="9494149" y="1592480"/>
              <a:ext cx="1226220" cy="1226220"/>
            </a:xfrm>
            <a:prstGeom prst="ellipse">
              <a:avLst/>
            </a:prstGeom>
            <a:solidFill>
              <a:schemeClr val="bg1">
                <a:lumMod val="95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grpSp>
        <p:nvGrpSpPr>
          <p:cNvPr id="26" name="Group 25">
            <a:extLst>
              <a:ext uri="{FF2B5EF4-FFF2-40B4-BE49-F238E27FC236}">
                <a16:creationId xmlns:a16="http://schemas.microsoft.com/office/drawing/2014/main" id="{A83D4C8B-889E-4D39-B525-A1022FF70393}"/>
              </a:ext>
            </a:extLst>
          </p:cNvPr>
          <p:cNvGrpSpPr/>
          <p:nvPr/>
        </p:nvGrpSpPr>
        <p:grpSpPr>
          <a:xfrm>
            <a:off x="3183075" y="1251682"/>
            <a:ext cx="2822658" cy="3327437"/>
            <a:chOff x="4348247" y="1592480"/>
            <a:chExt cx="3583945" cy="4437160"/>
          </a:xfrm>
        </p:grpSpPr>
        <p:sp>
          <p:nvSpPr>
            <p:cNvPr id="11" name="Rectangle 10">
              <a:extLst>
                <a:ext uri="{FF2B5EF4-FFF2-40B4-BE49-F238E27FC236}">
                  <a16:creationId xmlns:a16="http://schemas.microsoft.com/office/drawing/2014/main" id="{123DB9A3-77D1-4815-B2EA-7A298BD32AD7}"/>
                </a:ext>
              </a:extLst>
            </p:cNvPr>
            <p:cNvSpPr/>
            <p:nvPr/>
          </p:nvSpPr>
          <p:spPr>
            <a:xfrm>
              <a:off x="4348247" y="2170003"/>
              <a:ext cx="3583945" cy="37407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12" name="Rectangle 11">
              <a:extLst>
                <a:ext uri="{FF2B5EF4-FFF2-40B4-BE49-F238E27FC236}">
                  <a16:creationId xmlns:a16="http://schemas.microsoft.com/office/drawing/2014/main" id="{A06F95AD-5330-4A3F-BD5F-6A87EDAB1A1F}"/>
                </a:ext>
              </a:extLst>
            </p:cNvPr>
            <p:cNvSpPr/>
            <p:nvPr/>
          </p:nvSpPr>
          <p:spPr>
            <a:xfrm>
              <a:off x="4348247" y="2170000"/>
              <a:ext cx="3583945" cy="701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3" name="TextBox 12">
              <a:extLst>
                <a:ext uri="{FF2B5EF4-FFF2-40B4-BE49-F238E27FC236}">
                  <a16:creationId xmlns:a16="http://schemas.microsoft.com/office/drawing/2014/main" id="{E183C358-9FBB-4228-9F70-D051E1342DC8}"/>
                </a:ext>
              </a:extLst>
            </p:cNvPr>
            <p:cNvSpPr txBox="1"/>
            <p:nvPr/>
          </p:nvSpPr>
          <p:spPr>
            <a:xfrm>
              <a:off x="5678542" y="2860204"/>
              <a:ext cx="921431" cy="369380"/>
            </a:xfrm>
            <a:prstGeom prst="rect">
              <a:avLst/>
            </a:prstGeom>
            <a:noFill/>
          </p:spPr>
          <p:txBody>
            <a:bodyPr wrap="square" rtlCol="0" anchor="ctr">
              <a:spAutoFit/>
            </a:bodyPr>
            <a:lstStyle/>
            <a:p>
              <a:pPr algn="ctr"/>
              <a:r>
                <a:rPr lang="en-US" sz="1200" b="1" dirty="0">
                  <a:solidFill>
                    <a:schemeClr val="accent2">
                      <a:lumMod val="75000"/>
                    </a:schemeClr>
                  </a:solidFill>
                  <a:latin typeface="Montserrat SemiBold" pitchFamily="2" charset="77"/>
                  <a:cs typeface="Poppins" pitchFamily="2" charset="77"/>
                </a:rPr>
                <a:t>Media</a:t>
              </a:r>
            </a:p>
          </p:txBody>
        </p:sp>
        <p:sp>
          <p:nvSpPr>
            <p:cNvPr id="14" name="Subtitle 2">
              <a:extLst>
                <a:ext uri="{FF2B5EF4-FFF2-40B4-BE49-F238E27FC236}">
                  <a16:creationId xmlns:a16="http://schemas.microsoft.com/office/drawing/2014/main" id="{F47B8B35-E8D2-4C70-8434-3C194DD616AC}"/>
                </a:ext>
              </a:extLst>
            </p:cNvPr>
            <p:cNvSpPr txBox="1">
              <a:spLocks/>
            </p:cNvSpPr>
            <p:nvPr/>
          </p:nvSpPr>
          <p:spPr>
            <a:xfrm>
              <a:off x="4430109" y="3247325"/>
              <a:ext cx="3473469" cy="2782315"/>
            </a:xfrm>
            <a:prstGeom prst="rect">
              <a:avLst/>
            </a:prstGeom>
          </p:spPr>
          <p:txBody>
            <a:bodyPr vert="horz" wrap="square" lIns="34286" tIns="17143" rIns="342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News articles about the lived experience of racialized persons can be a good way to learn about a specific person’s or group’s experience with a barrier and the impact it had on their lives. </a:t>
              </a:r>
              <a:endParaRPr lang="en-US" sz="30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750"/>
                </a:spcBef>
              </a:pPr>
              <a:r>
                <a:rPr lang="en-US" sz="1050" dirty="0">
                  <a:solidFill>
                    <a:srgbClr val="000000"/>
                  </a:solidFill>
                  <a:latin typeface="+mn-lt"/>
                  <a:ea typeface="Roboto Condensed Light" panose="02000000000000000000" pitchFamily="2" charset="0"/>
                  <a:cs typeface="Mukta ExtraLight" panose="020B0000000000000000" pitchFamily="34" charset="77"/>
                </a:rPr>
                <a:t>Videos and documentaries can focus on individuals or focus entirely on the barrier itself from a theoretical perspective. </a:t>
              </a:r>
            </a:p>
            <a:p>
              <a:pPr algn="l">
                <a:lnSpc>
                  <a:spcPts val="1200"/>
                </a:lnSpc>
                <a:spcBef>
                  <a:spcPts val="750"/>
                </a:spcBef>
              </a:pPr>
              <a:r>
                <a:rPr lang="en-US" sz="1050" dirty="0">
                  <a:solidFill>
                    <a:srgbClr val="000000"/>
                  </a:solidFill>
                  <a:latin typeface="+mn-lt"/>
                  <a:ea typeface="Roboto Condensed Light" panose="02000000000000000000" pitchFamily="2" charset="0"/>
                  <a:cs typeface="Mukta ExtraLight" panose="020B0000000000000000" pitchFamily="34" charset="77"/>
                </a:rPr>
                <a:t>Always be conscious of the media source and ensure that media about the lived experience of racialized persons is created in partnership with the affected group(s).</a:t>
              </a:r>
            </a:p>
          </p:txBody>
        </p:sp>
        <p:sp>
          <p:nvSpPr>
            <p:cNvPr id="22" name="Oval 21">
              <a:extLst>
                <a:ext uri="{FF2B5EF4-FFF2-40B4-BE49-F238E27FC236}">
                  <a16:creationId xmlns:a16="http://schemas.microsoft.com/office/drawing/2014/main" id="{D320F899-6751-4F44-98B7-84EADD3917E6}"/>
                </a:ext>
              </a:extLst>
            </p:cNvPr>
            <p:cNvSpPr/>
            <p:nvPr/>
          </p:nvSpPr>
          <p:spPr>
            <a:xfrm>
              <a:off x="5527109" y="1592480"/>
              <a:ext cx="1226220" cy="1226220"/>
            </a:xfrm>
            <a:prstGeom prst="ellipse">
              <a:avLst/>
            </a:prstGeom>
            <a:solidFill>
              <a:schemeClr val="bg1">
                <a:lumMod val="95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sp>
        <p:nvSpPr>
          <p:cNvPr id="24" name="TextBox 23">
            <a:extLst>
              <a:ext uri="{FF2B5EF4-FFF2-40B4-BE49-F238E27FC236}">
                <a16:creationId xmlns:a16="http://schemas.microsoft.com/office/drawing/2014/main" id="{85F22D82-A2AE-45BF-B9B2-B6923067177A}"/>
              </a:ext>
            </a:extLst>
          </p:cNvPr>
          <p:cNvSpPr txBox="1"/>
          <p:nvPr/>
        </p:nvSpPr>
        <p:spPr>
          <a:xfrm>
            <a:off x="224398" y="769142"/>
            <a:ext cx="8698864" cy="646331"/>
          </a:xfrm>
          <a:prstGeom prst="rect">
            <a:avLst/>
          </a:prstGeom>
        </p:spPr>
        <p:txBody>
          <a:bodyPr wrap="square" rtlCol="0">
            <a:spAutoFit/>
          </a:bodyPr>
          <a:lstStyle/>
          <a:p>
            <a:pPr algn="l"/>
            <a:r>
              <a:rPr lang="en-US" sz="1200" b="1" dirty="0"/>
              <a:t>Learning about and understanding existing barriers is key to preparing to confront and challenge barriers. </a:t>
            </a:r>
            <a:r>
              <a:rPr lang="en-US" sz="1200" dirty="0"/>
              <a:t>There are many sources documenting barriers that have been uncovered by others. </a:t>
            </a:r>
            <a:r>
              <a:rPr lang="en-US" sz="1200" b="1" dirty="0"/>
              <a:t>Example sources were covered on slide 8, and suggested resources are included in </a:t>
            </a:r>
            <a:r>
              <a:rPr lang="en-US" sz="1200" b="1" dirty="0">
                <a:hlinkClick r:id="rId3" action="ppaction://hlinksldjump">
                  <a:extLst>
                    <a:ext uri="{A12FA001-AC4F-418D-AE19-62706E023703}">
                      <ahyp:hlinkClr xmlns:ahyp="http://schemas.microsoft.com/office/drawing/2018/hyperlinkcolor" val="tx"/>
                    </a:ext>
                  </a:extLst>
                </a:hlinkClick>
              </a:rPr>
              <a:t>Appendix I</a:t>
            </a:r>
            <a:r>
              <a:rPr lang="en-US" sz="1200" b="1" dirty="0"/>
              <a:t>. </a:t>
            </a:r>
            <a:endParaRPr lang="en-CA" sz="1200" b="1" dirty="0"/>
          </a:p>
        </p:txBody>
      </p:sp>
      <p:pic>
        <p:nvPicPr>
          <p:cNvPr id="29" name="Graphic 28" descr="Monitor with solid fill">
            <a:extLst>
              <a:ext uri="{FF2B5EF4-FFF2-40B4-BE49-F238E27FC236}">
                <a16:creationId xmlns:a16="http://schemas.microsoft.com/office/drawing/2014/main" id="{0937B1D0-40D8-4D9E-BBF7-3877D00F52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259" y="1381765"/>
            <a:ext cx="685711" cy="685711"/>
          </a:xfrm>
          <a:prstGeom prst="rect">
            <a:avLst/>
          </a:prstGeom>
        </p:spPr>
      </p:pic>
      <p:pic>
        <p:nvPicPr>
          <p:cNvPr id="31" name="Graphic 30" descr="Newspaper with solid fill">
            <a:extLst>
              <a:ext uri="{FF2B5EF4-FFF2-40B4-BE49-F238E27FC236}">
                <a16:creationId xmlns:a16="http://schemas.microsoft.com/office/drawing/2014/main" id="{2FF47FE9-F69B-464C-91D5-51B12CF77D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0790" y="1341910"/>
            <a:ext cx="685711" cy="685711"/>
          </a:xfrm>
          <a:prstGeom prst="rect">
            <a:avLst/>
          </a:prstGeom>
        </p:spPr>
      </p:pic>
      <p:pic>
        <p:nvPicPr>
          <p:cNvPr id="35" name="Graphic 34" descr="Books with solid fill">
            <a:extLst>
              <a:ext uri="{FF2B5EF4-FFF2-40B4-BE49-F238E27FC236}">
                <a16:creationId xmlns:a16="http://schemas.microsoft.com/office/drawing/2014/main" id="{EEF26F6E-25AD-4AD2-8BDA-187FF13B80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68320" y="1368599"/>
            <a:ext cx="685711" cy="685711"/>
          </a:xfrm>
          <a:prstGeom prst="rect">
            <a:avLst/>
          </a:prstGeom>
        </p:spPr>
      </p:pic>
      <p:sp>
        <p:nvSpPr>
          <p:cNvPr id="37" name="TextBox 36">
            <a:extLst>
              <a:ext uri="{FF2B5EF4-FFF2-40B4-BE49-F238E27FC236}">
                <a16:creationId xmlns:a16="http://schemas.microsoft.com/office/drawing/2014/main" id="{06C61AD0-617C-4FB3-92F5-558CA43C6FDB}"/>
              </a:ext>
            </a:extLst>
          </p:cNvPr>
          <p:cNvSpPr txBox="1"/>
          <p:nvPr/>
        </p:nvSpPr>
        <p:spPr>
          <a:xfrm>
            <a:off x="381155" y="4554691"/>
            <a:ext cx="8542107" cy="253916"/>
          </a:xfrm>
          <a:prstGeom prst="rect">
            <a:avLst/>
          </a:prstGeom>
        </p:spPr>
        <p:txBody>
          <a:bodyPr wrap="square" rtlCol="0">
            <a:spAutoFit/>
          </a:bodyPr>
          <a:lstStyle/>
          <a:p>
            <a:pPr algn="ctr"/>
            <a:r>
              <a:rPr lang="en-US" sz="1050" dirty="0"/>
              <a:t>Always look for sources that include the voices of those directly impacted by the barriers being examined.</a:t>
            </a:r>
            <a:endParaRPr lang="en-CA" sz="1050" dirty="0"/>
          </a:p>
        </p:txBody>
      </p:sp>
    </p:spTree>
    <p:extLst>
      <p:ext uri="{BB962C8B-B14F-4D97-AF65-F5344CB8AC3E}">
        <p14:creationId xmlns:p14="http://schemas.microsoft.com/office/powerpoint/2010/main" val="53492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D3CB-B7A4-4CCC-B762-1794D145A01B}"/>
              </a:ext>
            </a:extLst>
          </p:cNvPr>
          <p:cNvSpPr>
            <a:spLocks noGrp="1"/>
          </p:cNvSpPr>
          <p:nvPr>
            <p:ph type="title"/>
          </p:nvPr>
        </p:nvSpPr>
        <p:spPr>
          <a:xfrm>
            <a:off x="265545" y="194471"/>
            <a:ext cx="5785675" cy="389768"/>
          </a:xfrm>
        </p:spPr>
        <p:txBody>
          <a:bodyPr/>
          <a:lstStyle/>
          <a:p>
            <a:r>
              <a:rPr lang="en-US" sz="2800" dirty="0">
                <a:solidFill>
                  <a:schemeClr val="bg1"/>
                </a:solidFill>
              </a:rPr>
              <a:t>Confront and challenge barriers</a:t>
            </a:r>
            <a:endParaRPr lang="en-CA" sz="2800" dirty="0">
              <a:solidFill>
                <a:schemeClr val="bg1"/>
              </a:solidFill>
            </a:endParaRPr>
          </a:p>
        </p:txBody>
      </p:sp>
      <p:sp>
        <p:nvSpPr>
          <p:cNvPr id="8" name="Text Placeholder 7">
            <a:extLst>
              <a:ext uri="{FF2B5EF4-FFF2-40B4-BE49-F238E27FC236}">
                <a16:creationId xmlns:a16="http://schemas.microsoft.com/office/drawing/2014/main" id="{04F528D0-1D13-4ED4-A5C8-81D5CE117AA4}"/>
              </a:ext>
            </a:extLst>
          </p:cNvPr>
          <p:cNvSpPr>
            <a:spLocks noGrp="1"/>
          </p:cNvSpPr>
          <p:nvPr>
            <p:ph type="body" sz="quarter" idx="12"/>
          </p:nvPr>
        </p:nvSpPr>
        <p:spPr/>
        <p:txBody>
          <a:bodyPr/>
          <a:lstStyle/>
          <a:p>
            <a:r>
              <a:rPr lang="en-CA" sz="1050">
                <a:latin typeface="+mj-lt"/>
              </a:rPr>
              <a:t>Being an </a:t>
            </a:r>
            <a:r>
              <a:rPr lang="en-CA" sz="1050" dirty="0">
                <a:latin typeface="+mj-lt"/>
              </a:rPr>
              <a:t>anti-racist includes recognizing your position and associated privileges when interacting and advocating for racialized people. </a:t>
            </a:r>
          </a:p>
          <a:p>
            <a:endParaRPr lang="en-US" sz="1050" dirty="0">
              <a:latin typeface="+mj-lt"/>
            </a:endParaRPr>
          </a:p>
          <a:p>
            <a:r>
              <a:rPr lang="en-US" sz="1050" dirty="0">
                <a:latin typeface="+mj-lt"/>
              </a:rPr>
              <a:t>It's not about being perfect; mistakes happen, and forgiving yourself is an important part of helping others. Continue to learn from your mistakes and intentionally commit to being more inclusive. </a:t>
            </a:r>
          </a:p>
          <a:p>
            <a:endParaRPr lang="en-US" sz="1050" dirty="0">
              <a:latin typeface="+mj-lt"/>
            </a:endParaRPr>
          </a:p>
        </p:txBody>
      </p:sp>
      <p:grpSp>
        <p:nvGrpSpPr>
          <p:cNvPr id="28" name="Group 27">
            <a:extLst>
              <a:ext uri="{FF2B5EF4-FFF2-40B4-BE49-F238E27FC236}">
                <a16:creationId xmlns:a16="http://schemas.microsoft.com/office/drawing/2014/main" id="{B34E72A1-54B6-4496-AF07-6A794B17A0A0}"/>
              </a:ext>
            </a:extLst>
          </p:cNvPr>
          <p:cNvGrpSpPr/>
          <p:nvPr/>
        </p:nvGrpSpPr>
        <p:grpSpPr>
          <a:xfrm>
            <a:off x="117152" y="764443"/>
            <a:ext cx="5915686" cy="4378743"/>
            <a:chOff x="156224" y="1018944"/>
            <a:chExt cx="6800759" cy="5839084"/>
          </a:xfrm>
        </p:grpSpPr>
        <p:grpSp>
          <p:nvGrpSpPr>
            <p:cNvPr id="9" name="Group 8">
              <a:extLst>
                <a:ext uri="{FF2B5EF4-FFF2-40B4-BE49-F238E27FC236}">
                  <a16:creationId xmlns:a16="http://schemas.microsoft.com/office/drawing/2014/main" id="{C7C739DB-6775-4F51-B45C-7D93CE84EC4F}"/>
                </a:ext>
              </a:extLst>
            </p:cNvPr>
            <p:cNvGrpSpPr/>
            <p:nvPr/>
          </p:nvGrpSpPr>
          <p:grpSpPr>
            <a:xfrm>
              <a:off x="156224" y="3505824"/>
              <a:ext cx="3308397" cy="3352204"/>
              <a:chOff x="2704100" y="6592429"/>
              <a:chExt cx="7061226" cy="7123571"/>
            </a:xfrm>
          </p:grpSpPr>
          <p:grpSp>
            <p:nvGrpSpPr>
              <p:cNvPr id="10" name="Group 9">
                <a:extLst>
                  <a:ext uri="{FF2B5EF4-FFF2-40B4-BE49-F238E27FC236}">
                    <a16:creationId xmlns:a16="http://schemas.microsoft.com/office/drawing/2014/main" id="{5383670C-3DCF-4F91-AE39-D9CC18103CDD}"/>
                  </a:ext>
                </a:extLst>
              </p:cNvPr>
              <p:cNvGrpSpPr/>
              <p:nvPr/>
            </p:nvGrpSpPr>
            <p:grpSpPr>
              <a:xfrm>
                <a:off x="7151891" y="6592429"/>
                <a:ext cx="2613435" cy="3500174"/>
                <a:chOff x="7151891" y="6592429"/>
                <a:chExt cx="2613435" cy="3500174"/>
              </a:xfrm>
            </p:grpSpPr>
            <p:sp>
              <p:nvSpPr>
                <p:cNvPr id="19" name="Shape 59160">
                  <a:extLst>
                    <a:ext uri="{FF2B5EF4-FFF2-40B4-BE49-F238E27FC236}">
                      <a16:creationId xmlns:a16="http://schemas.microsoft.com/office/drawing/2014/main" id="{D2873426-DCEB-4CB5-B00B-D50BE0D20C6C}"/>
                    </a:ext>
                  </a:extLst>
                </p:cNvPr>
                <p:cNvSpPr/>
                <p:nvPr/>
              </p:nvSpPr>
              <p:spPr>
                <a:xfrm rot="271260" flipH="1">
                  <a:off x="7634274" y="9058782"/>
                  <a:ext cx="1028008" cy="1033821"/>
                </a:xfrm>
                <a:custGeom>
                  <a:avLst/>
                  <a:gdLst/>
                  <a:ahLst/>
                  <a:cxnLst>
                    <a:cxn ang="0">
                      <a:pos x="wd2" y="hd2"/>
                    </a:cxn>
                    <a:cxn ang="5400000">
                      <a:pos x="wd2" y="hd2"/>
                    </a:cxn>
                    <a:cxn ang="10800000">
                      <a:pos x="wd2" y="hd2"/>
                    </a:cxn>
                    <a:cxn ang="16200000">
                      <a:pos x="wd2" y="hd2"/>
                    </a:cxn>
                  </a:cxnLst>
                  <a:rect l="0" t="0" r="r" b="b"/>
                  <a:pathLst>
                    <a:path w="21600" h="21600" extrusionOk="0">
                      <a:moveTo>
                        <a:pt x="15939" y="0"/>
                      </a:moveTo>
                      <a:cubicBezTo>
                        <a:pt x="16554" y="311"/>
                        <a:pt x="17119" y="710"/>
                        <a:pt x="17617" y="1185"/>
                      </a:cubicBezTo>
                      <a:cubicBezTo>
                        <a:pt x="18203" y="1745"/>
                        <a:pt x="18687" y="2401"/>
                        <a:pt x="19064" y="3117"/>
                      </a:cubicBezTo>
                      <a:cubicBezTo>
                        <a:pt x="19441" y="3832"/>
                        <a:pt x="19708" y="4597"/>
                        <a:pt x="19898" y="5381"/>
                      </a:cubicBezTo>
                      <a:cubicBezTo>
                        <a:pt x="20039" y="5966"/>
                        <a:pt x="20138" y="6561"/>
                        <a:pt x="20248" y="7152"/>
                      </a:cubicBezTo>
                      <a:cubicBezTo>
                        <a:pt x="20589" y="8978"/>
                        <a:pt x="21040" y="10782"/>
                        <a:pt x="21600" y="12553"/>
                      </a:cubicBezTo>
                      <a:lnTo>
                        <a:pt x="12798" y="21600"/>
                      </a:lnTo>
                      <a:cubicBezTo>
                        <a:pt x="10840" y="20304"/>
                        <a:pt x="8863" y="19037"/>
                        <a:pt x="6867" y="17800"/>
                      </a:cubicBezTo>
                      <a:cubicBezTo>
                        <a:pt x="4602" y="16397"/>
                        <a:pt x="2312" y="15032"/>
                        <a:pt x="0" y="13707"/>
                      </a:cubicBezTo>
                      <a:cubicBezTo>
                        <a:pt x="725" y="9280"/>
                        <a:pt x="3243" y="5343"/>
                        <a:pt x="6968" y="2814"/>
                      </a:cubicBezTo>
                      <a:cubicBezTo>
                        <a:pt x="9614" y="1017"/>
                        <a:pt x="12735" y="38"/>
                        <a:pt x="15939" y="0"/>
                      </a:cubicBezTo>
                      <a:close/>
                    </a:path>
                  </a:pathLst>
                </a:custGeom>
                <a:solidFill>
                  <a:schemeClr val="bg1">
                    <a:lumMod val="8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20" name="Shape 59161">
                  <a:extLst>
                    <a:ext uri="{FF2B5EF4-FFF2-40B4-BE49-F238E27FC236}">
                      <a16:creationId xmlns:a16="http://schemas.microsoft.com/office/drawing/2014/main" id="{CF018991-8039-4ABA-A5D0-4462D9CAAE26}"/>
                    </a:ext>
                  </a:extLst>
                </p:cNvPr>
                <p:cNvSpPr/>
                <p:nvPr/>
              </p:nvSpPr>
              <p:spPr>
                <a:xfrm rot="271260" flipH="1">
                  <a:off x="7671641" y="8716061"/>
                  <a:ext cx="1141168" cy="1281721"/>
                </a:xfrm>
                <a:custGeom>
                  <a:avLst/>
                  <a:gdLst/>
                  <a:ahLst/>
                  <a:cxnLst>
                    <a:cxn ang="0">
                      <a:pos x="wd2" y="hd2"/>
                    </a:cxn>
                    <a:cxn ang="5400000">
                      <a:pos x="wd2" y="hd2"/>
                    </a:cxn>
                    <a:cxn ang="10800000">
                      <a:pos x="wd2" y="hd2"/>
                    </a:cxn>
                    <a:cxn ang="16200000">
                      <a:pos x="wd2" y="hd2"/>
                    </a:cxn>
                  </a:cxnLst>
                  <a:rect l="0" t="0" r="r" b="b"/>
                  <a:pathLst>
                    <a:path w="21478" h="21491" extrusionOk="0">
                      <a:moveTo>
                        <a:pt x="20252" y="2494"/>
                      </a:moveTo>
                      <a:lnTo>
                        <a:pt x="17903" y="787"/>
                      </a:lnTo>
                      <a:cubicBezTo>
                        <a:pt x="17369" y="398"/>
                        <a:pt x="17097" y="201"/>
                        <a:pt x="16734" y="73"/>
                      </a:cubicBezTo>
                      <a:cubicBezTo>
                        <a:pt x="16325" y="-54"/>
                        <a:pt x="15874" y="-13"/>
                        <a:pt x="15502" y="184"/>
                      </a:cubicBezTo>
                      <a:cubicBezTo>
                        <a:pt x="15175" y="375"/>
                        <a:pt x="14954" y="617"/>
                        <a:pt x="14511" y="1100"/>
                      </a:cubicBezTo>
                      <a:lnTo>
                        <a:pt x="883" y="15982"/>
                      </a:lnTo>
                      <a:cubicBezTo>
                        <a:pt x="447" y="16458"/>
                        <a:pt x="225" y="16700"/>
                        <a:pt x="82" y="17023"/>
                      </a:cubicBezTo>
                      <a:cubicBezTo>
                        <a:pt x="-61" y="17388"/>
                        <a:pt x="-15" y="17790"/>
                        <a:pt x="207" y="18121"/>
                      </a:cubicBezTo>
                      <a:cubicBezTo>
                        <a:pt x="420" y="18412"/>
                        <a:pt x="692" y="18610"/>
                        <a:pt x="1235" y="19004"/>
                      </a:cubicBezTo>
                      <a:lnTo>
                        <a:pt x="3575" y="20705"/>
                      </a:lnTo>
                      <a:cubicBezTo>
                        <a:pt x="4109" y="21094"/>
                        <a:pt x="4381" y="21291"/>
                        <a:pt x="4744" y="21419"/>
                      </a:cubicBezTo>
                      <a:cubicBezTo>
                        <a:pt x="5153" y="21546"/>
                        <a:pt x="5604" y="21505"/>
                        <a:pt x="5976" y="21308"/>
                      </a:cubicBezTo>
                      <a:cubicBezTo>
                        <a:pt x="6303" y="21117"/>
                        <a:pt x="6524" y="20875"/>
                        <a:pt x="6967" y="20392"/>
                      </a:cubicBezTo>
                      <a:lnTo>
                        <a:pt x="20595" y="5510"/>
                      </a:lnTo>
                      <a:cubicBezTo>
                        <a:pt x="21031" y="5034"/>
                        <a:pt x="21253" y="4792"/>
                        <a:pt x="21396" y="4469"/>
                      </a:cubicBezTo>
                      <a:cubicBezTo>
                        <a:pt x="21539" y="4104"/>
                        <a:pt x="21493" y="3702"/>
                        <a:pt x="21271" y="3371"/>
                      </a:cubicBezTo>
                      <a:cubicBezTo>
                        <a:pt x="21058" y="3080"/>
                        <a:pt x="20786" y="2882"/>
                        <a:pt x="20243" y="2488"/>
                      </a:cubicBezTo>
                      <a:close/>
                    </a:path>
                  </a:pathLst>
                </a:custGeom>
                <a:solidFill>
                  <a:schemeClr val="bg1">
                    <a:lumMod val="50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21" name="Shape 59162">
                  <a:extLst>
                    <a:ext uri="{FF2B5EF4-FFF2-40B4-BE49-F238E27FC236}">
                      <a16:creationId xmlns:a16="http://schemas.microsoft.com/office/drawing/2014/main" id="{E8657635-F96D-4D77-A30F-A78379D80AC8}"/>
                    </a:ext>
                  </a:extLst>
                </p:cNvPr>
                <p:cNvSpPr/>
                <p:nvPr/>
              </p:nvSpPr>
              <p:spPr>
                <a:xfrm rot="271260" flipH="1">
                  <a:off x="7756816" y="8895624"/>
                  <a:ext cx="1092963" cy="906984"/>
                </a:xfrm>
                <a:custGeom>
                  <a:avLst/>
                  <a:gdLst/>
                  <a:ahLst/>
                  <a:cxnLst>
                    <a:cxn ang="0">
                      <a:pos x="wd2" y="hd2"/>
                    </a:cxn>
                    <a:cxn ang="5400000">
                      <a:pos x="wd2" y="hd2"/>
                    </a:cxn>
                    <a:cxn ang="10800000">
                      <a:pos x="wd2" y="hd2"/>
                    </a:cxn>
                    <a:cxn ang="16200000">
                      <a:pos x="wd2" y="hd2"/>
                    </a:cxn>
                  </a:cxnLst>
                  <a:rect l="0" t="0" r="r" b="b"/>
                  <a:pathLst>
                    <a:path w="21161" h="21073" extrusionOk="0">
                      <a:moveTo>
                        <a:pt x="14756" y="478"/>
                      </a:moveTo>
                      <a:lnTo>
                        <a:pt x="20565" y="6372"/>
                      </a:lnTo>
                      <a:cubicBezTo>
                        <a:pt x="21276" y="7094"/>
                        <a:pt x="21364" y="8371"/>
                        <a:pt x="20763" y="9224"/>
                      </a:cubicBezTo>
                      <a:cubicBezTo>
                        <a:pt x="20162" y="10078"/>
                        <a:pt x="19097" y="10184"/>
                        <a:pt x="18386" y="9462"/>
                      </a:cubicBezTo>
                      <a:lnTo>
                        <a:pt x="12577" y="3568"/>
                      </a:lnTo>
                      <a:cubicBezTo>
                        <a:pt x="11866" y="2847"/>
                        <a:pt x="11778" y="1569"/>
                        <a:pt x="12379" y="716"/>
                      </a:cubicBezTo>
                      <a:cubicBezTo>
                        <a:pt x="12980" y="-137"/>
                        <a:pt x="14045" y="-243"/>
                        <a:pt x="14756" y="478"/>
                      </a:cubicBezTo>
                      <a:close/>
                      <a:moveTo>
                        <a:pt x="13061" y="4320"/>
                      </a:moveTo>
                      <a:cubicBezTo>
                        <a:pt x="14068" y="5082"/>
                        <a:pt x="14370" y="6678"/>
                        <a:pt x="13736" y="7887"/>
                      </a:cubicBezTo>
                      <a:cubicBezTo>
                        <a:pt x="13101" y="9097"/>
                        <a:pt x="11771" y="9459"/>
                        <a:pt x="10763" y="8697"/>
                      </a:cubicBezTo>
                      <a:lnTo>
                        <a:pt x="7053" y="5893"/>
                      </a:lnTo>
                      <a:cubicBezTo>
                        <a:pt x="6045" y="5131"/>
                        <a:pt x="5743" y="3535"/>
                        <a:pt x="6378" y="2325"/>
                      </a:cubicBezTo>
                      <a:cubicBezTo>
                        <a:pt x="7013" y="1116"/>
                        <a:pt x="8343" y="754"/>
                        <a:pt x="9351" y="1515"/>
                      </a:cubicBezTo>
                      <a:lnTo>
                        <a:pt x="13061" y="4320"/>
                      </a:lnTo>
                      <a:close/>
                      <a:moveTo>
                        <a:pt x="9766" y="8277"/>
                      </a:moveTo>
                      <a:cubicBezTo>
                        <a:pt x="10774" y="9039"/>
                        <a:pt x="11076" y="10635"/>
                        <a:pt x="10441" y="11845"/>
                      </a:cubicBezTo>
                      <a:cubicBezTo>
                        <a:pt x="9806" y="13054"/>
                        <a:pt x="8476" y="13416"/>
                        <a:pt x="7468" y="12655"/>
                      </a:cubicBezTo>
                      <a:lnTo>
                        <a:pt x="3765" y="9855"/>
                      </a:lnTo>
                      <a:cubicBezTo>
                        <a:pt x="2757" y="9093"/>
                        <a:pt x="2455" y="7497"/>
                        <a:pt x="3090" y="6288"/>
                      </a:cubicBezTo>
                      <a:cubicBezTo>
                        <a:pt x="3725" y="5078"/>
                        <a:pt x="5055" y="4716"/>
                        <a:pt x="6063" y="5478"/>
                      </a:cubicBezTo>
                      <a:lnTo>
                        <a:pt x="9766" y="8277"/>
                      </a:lnTo>
                      <a:close/>
                      <a:moveTo>
                        <a:pt x="7542" y="13044"/>
                      </a:moveTo>
                      <a:cubicBezTo>
                        <a:pt x="8440" y="13723"/>
                        <a:pt x="8705" y="15152"/>
                        <a:pt x="8139" y="16229"/>
                      </a:cubicBezTo>
                      <a:cubicBezTo>
                        <a:pt x="7574" y="17307"/>
                        <a:pt x="6389" y="17629"/>
                        <a:pt x="5491" y="16951"/>
                      </a:cubicBezTo>
                      <a:lnTo>
                        <a:pt x="1856" y="14203"/>
                      </a:lnTo>
                      <a:cubicBezTo>
                        <a:pt x="959" y="13524"/>
                        <a:pt x="690" y="12102"/>
                        <a:pt x="1255" y="11025"/>
                      </a:cubicBezTo>
                      <a:cubicBezTo>
                        <a:pt x="1821" y="9948"/>
                        <a:pt x="3009" y="9618"/>
                        <a:pt x="3907" y="10296"/>
                      </a:cubicBezTo>
                      <a:lnTo>
                        <a:pt x="7542" y="13044"/>
                      </a:lnTo>
                      <a:close/>
                      <a:moveTo>
                        <a:pt x="5565" y="17340"/>
                      </a:moveTo>
                      <a:cubicBezTo>
                        <a:pt x="6353" y="17936"/>
                        <a:pt x="6589" y="19183"/>
                        <a:pt x="6092" y="20129"/>
                      </a:cubicBezTo>
                      <a:cubicBezTo>
                        <a:pt x="5596" y="21074"/>
                        <a:pt x="4557" y="21357"/>
                        <a:pt x="3769" y="20762"/>
                      </a:cubicBezTo>
                      <a:lnTo>
                        <a:pt x="788" y="18508"/>
                      </a:lnTo>
                      <a:cubicBezTo>
                        <a:pt x="0" y="17912"/>
                        <a:pt x="-236" y="16665"/>
                        <a:pt x="260" y="15720"/>
                      </a:cubicBezTo>
                      <a:cubicBezTo>
                        <a:pt x="756" y="14774"/>
                        <a:pt x="1796" y="14491"/>
                        <a:pt x="2584" y="15087"/>
                      </a:cubicBezTo>
                      <a:lnTo>
                        <a:pt x="5565" y="17340"/>
                      </a:lnTo>
                      <a:close/>
                    </a:path>
                  </a:pathLst>
                </a:custGeom>
                <a:solidFill>
                  <a:schemeClr val="bg1">
                    <a:lumMod val="95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22" name="Shape 59163">
                  <a:extLst>
                    <a:ext uri="{FF2B5EF4-FFF2-40B4-BE49-F238E27FC236}">
                      <a16:creationId xmlns:a16="http://schemas.microsoft.com/office/drawing/2014/main" id="{504FB265-319E-4C7A-9A24-58235D745854}"/>
                    </a:ext>
                  </a:extLst>
                </p:cNvPr>
                <p:cNvSpPr/>
                <p:nvPr/>
              </p:nvSpPr>
              <p:spPr>
                <a:xfrm rot="271260" flipH="1">
                  <a:off x="8816445" y="7100448"/>
                  <a:ext cx="678941" cy="678941"/>
                </a:xfrm>
                <a:prstGeom prst="ellipse">
                  <a:avLst/>
                </a:prstGeom>
                <a:solidFill>
                  <a:schemeClr val="bg1">
                    <a:lumMod val="50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23" name="Shape 59164">
                  <a:extLst>
                    <a:ext uri="{FF2B5EF4-FFF2-40B4-BE49-F238E27FC236}">
                      <a16:creationId xmlns:a16="http://schemas.microsoft.com/office/drawing/2014/main" id="{0A78C79F-8AC3-450A-8379-866818382428}"/>
                    </a:ext>
                  </a:extLst>
                </p:cNvPr>
                <p:cNvSpPr/>
                <p:nvPr/>
              </p:nvSpPr>
              <p:spPr>
                <a:xfrm rot="271260" flipH="1">
                  <a:off x="7151891" y="6687768"/>
                  <a:ext cx="2521053" cy="2371389"/>
                </a:xfrm>
                <a:custGeom>
                  <a:avLst/>
                  <a:gdLst/>
                  <a:ahLst/>
                  <a:cxnLst>
                    <a:cxn ang="0">
                      <a:pos x="wd2" y="hd2"/>
                    </a:cxn>
                    <a:cxn ang="5400000">
                      <a:pos x="wd2" y="hd2"/>
                    </a:cxn>
                    <a:cxn ang="10800000">
                      <a:pos x="wd2" y="hd2"/>
                    </a:cxn>
                    <a:cxn ang="16200000">
                      <a:pos x="wd2" y="hd2"/>
                    </a:cxn>
                  </a:cxnLst>
                  <a:rect l="0" t="0" r="r" b="b"/>
                  <a:pathLst>
                    <a:path w="21402" h="21424" extrusionOk="0">
                      <a:moveTo>
                        <a:pt x="10801" y="0"/>
                      </a:moveTo>
                      <a:cubicBezTo>
                        <a:pt x="11248" y="2650"/>
                        <a:pt x="12009" y="5227"/>
                        <a:pt x="13066" y="7673"/>
                      </a:cubicBezTo>
                      <a:cubicBezTo>
                        <a:pt x="13997" y="9827"/>
                        <a:pt x="15181" y="11939"/>
                        <a:pt x="16913" y="13449"/>
                      </a:cubicBezTo>
                      <a:cubicBezTo>
                        <a:pt x="18318" y="14674"/>
                        <a:pt x="20035" y="15457"/>
                        <a:pt x="20951" y="17159"/>
                      </a:cubicBezTo>
                      <a:cubicBezTo>
                        <a:pt x="21553" y="18278"/>
                        <a:pt x="21600" y="19685"/>
                        <a:pt x="20803" y="20616"/>
                      </a:cubicBezTo>
                      <a:cubicBezTo>
                        <a:pt x="20071" y="21472"/>
                        <a:pt x="18882" y="21600"/>
                        <a:pt x="17833" y="21226"/>
                      </a:cubicBezTo>
                      <a:cubicBezTo>
                        <a:pt x="16090" y="20604"/>
                        <a:pt x="15019" y="18973"/>
                        <a:pt x="13608" y="17761"/>
                      </a:cubicBezTo>
                      <a:cubicBezTo>
                        <a:pt x="11866" y="16264"/>
                        <a:pt x="9687" y="15450"/>
                        <a:pt x="7518" y="14910"/>
                      </a:cubicBezTo>
                      <a:cubicBezTo>
                        <a:pt x="5054" y="14296"/>
                        <a:pt x="2529" y="14021"/>
                        <a:pt x="0" y="14089"/>
                      </a:cubicBezTo>
                      <a:lnTo>
                        <a:pt x="4806" y="7820"/>
                      </a:lnTo>
                      <a:lnTo>
                        <a:pt x="5218" y="7283"/>
                      </a:lnTo>
                      <a:lnTo>
                        <a:pt x="5583" y="6807"/>
                      </a:lnTo>
                      <a:lnTo>
                        <a:pt x="5995" y="6269"/>
                      </a:lnTo>
                      <a:lnTo>
                        <a:pt x="10801" y="0"/>
                      </a:lnTo>
                      <a:close/>
                    </a:path>
                  </a:pathLst>
                </a:custGeom>
                <a:solidFill>
                  <a:schemeClr val="bg1">
                    <a:lumMod val="8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24" name="Freeform 40">
                  <a:extLst>
                    <a:ext uri="{FF2B5EF4-FFF2-40B4-BE49-F238E27FC236}">
                      <a16:creationId xmlns:a16="http://schemas.microsoft.com/office/drawing/2014/main" id="{811EF029-649C-4289-9866-BFFD53C236A3}"/>
                    </a:ext>
                  </a:extLst>
                </p:cNvPr>
                <p:cNvSpPr/>
                <p:nvPr/>
              </p:nvSpPr>
              <p:spPr>
                <a:xfrm rot="271260" flipH="1">
                  <a:off x="7231750" y="6592429"/>
                  <a:ext cx="2533576" cy="2485193"/>
                </a:xfrm>
                <a:custGeom>
                  <a:avLst/>
                  <a:gdLst>
                    <a:gd name="connsiteX0" fmla="*/ 2124703 w 2533576"/>
                    <a:gd name="connsiteY0" fmla="*/ 1490123 h 2485193"/>
                    <a:gd name="connsiteX1" fmla="*/ 2071020 w 2533576"/>
                    <a:gd name="connsiteY1" fmla="*/ 1507873 h 2485193"/>
                    <a:gd name="connsiteX2" fmla="*/ 1982666 w 2533576"/>
                    <a:gd name="connsiteY2" fmla="*/ 1599495 h 2485193"/>
                    <a:gd name="connsiteX3" fmla="*/ 1663159 w 2533576"/>
                    <a:gd name="connsiteY3" fmla="*/ 1991146 h 2485193"/>
                    <a:gd name="connsiteX4" fmla="*/ 1591738 w 2533576"/>
                    <a:gd name="connsiteY4" fmla="*/ 2095303 h 2485193"/>
                    <a:gd name="connsiteX5" fmla="*/ 1602893 w 2533576"/>
                    <a:gd name="connsiteY5" fmla="*/ 2205193 h 2485193"/>
                    <a:gd name="connsiteX6" fmla="*/ 1694492 w 2533576"/>
                    <a:gd name="connsiteY6" fmla="*/ 2293506 h 2485193"/>
                    <a:gd name="connsiteX7" fmla="*/ 1832979 w 2533576"/>
                    <a:gd name="connsiteY7" fmla="*/ 2406518 h 2485193"/>
                    <a:gd name="connsiteX8" fmla="*/ 1937155 w 2533576"/>
                    <a:gd name="connsiteY8" fmla="*/ 2477913 h 2485193"/>
                    <a:gd name="connsiteX9" fmla="*/ 2047020 w 2533576"/>
                    <a:gd name="connsiteY9" fmla="*/ 2466775 h 2485193"/>
                    <a:gd name="connsiteX10" fmla="*/ 2135374 w 2533576"/>
                    <a:gd name="connsiteY10" fmla="*/ 2375154 h 2485193"/>
                    <a:gd name="connsiteX11" fmla="*/ 2454881 w 2533576"/>
                    <a:gd name="connsiteY11" fmla="*/ 1983503 h 2485193"/>
                    <a:gd name="connsiteX12" fmla="*/ 2526302 w 2533576"/>
                    <a:gd name="connsiteY12" fmla="*/ 1879345 h 2485193"/>
                    <a:gd name="connsiteX13" fmla="*/ 2515146 w 2533576"/>
                    <a:gd name="connsiteY13" fmla="*/ 1769455 h 2485193"/>
                    <a:gd name="connsiteX14" fmla="*/ 2423548 w 2533576"/>
                    <a:gd name="connsiteY14" fmla="*/ 1681143 h 2485193"/>
                    <a:gd name="connsiteX15" fmla="*/ 2424259 w 2533576"/>
                    <a:gd name="connsiteY15" fmla="*/ 1681749 h 2485193"/>
                    <a:gd name="connsiteX16" fmla="*/ 2285061 w 2533576"/>
                    <a:gd name="connsiteY16" fmla="*/ 1568131 h 2485193"/>
                    <a:gd name="connsiteX17" fmla="*/ 2180884 w 2533576"/>
                    <a:gd name="connsiteY17" fmla="*/ 1496735 h 2485193"/>
                    <a:gd name="connsiteX18" fmla="*/ 2124703 w 2533576"/>
                    <a:gd name="connsiteY18" fmla="*/ 1490123 h 2485193"/>
                    <a:gd name="connsiteX19" fmla="*/ 1330534 w 2533576"/>
                    <a:gd name="connsiteY19" fmla="*/ 517 h 2485193"/>
                    <a:gd name="connsiteX20" fmla="*/ 1262376 w 2533576"/>
                    <a:gd name="connsiteY20" fmla="*/ 37190 h 2485193"/>
                    <a:gd name="connsiteX21" fmla="*/ 22783 w 2533576"/>
                    <a:gd name="connsiteY21" fmla="*/ 1556601 h 2485193"/>
                    <a:gd name="connsiteX22" fmla="*/ 37180 w 2533576"/>
                    <a:gd name="connsiteY22" fmla="*/ 1698847 h 2485193"/>
                    <a:gd name="connsiteX23" fmla="*/ 179455 w 2533576"/>
                    <a:gd name="connsiteY23" fmla="*/ 1684452 h 2485193"/>
                    <a:gd name="connsiteX24" fmla="*/ 1419049 w 2533576"/>
                    <a:gd name="connsiteY24" fmla="*/ 165041 h 2485193"/>
                    <a:gd name="connsiteX25" fmla="*/ 1404652 w 2533576"/>
                    <a:gd name="connsiteY25" fmla="*/ 22796 h 2485193"/>
                    <a:gd name="connsiteX26" fmla="*/ 1330534 w 2533576"/>
                    <a:gd name="connsiteY26" fmla="*/ 517 h 24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3576" h="2485193">
                      <a:moveTo>
                        <a:pt x="2124703" y="1490123"/>
                      </a:moveTo>
                      <a:cubicBezTo>
                        <a:pt x="2105941" y="1492028"/>
                        <a:pt x="2087597" y="1497993"/>
                        <a:pt x="2071020" y="1507873"/>
                      </a:cubicBezTo>
                      <a:cubicBezTo>
                        <a:pt x="2041909" y="1526934"/>
                        <a:pt x="2022132" y="1551120"/>
                        <a:pt x="1982666" y="1599495"/>
                      </a:cubicBezTo>
                      <a:lnTo>
                        <a:pt x="1663159" y="1991146"/>
                      </a:lnTo>
                      <a:cubicBezTo>
                        <a:pt x="1624271" y="2038774"/>
                        <a:pt x="1604538" y="2062961"/>
                        <a:pt x="1591738" y="2095303"/>
                      </a:cubicBezTo>
                      <a:cubicBezTo>
                        <a:pt x="1579027" y="2131793"/>
                        <a:pt x="1583116" y="2172012"/>
                        <a:pt x="1602893" y="2205193"/>
                      </a:cubicBezTo>
                      <a:cubicBezTo>
                        <a:pt x="1621915" y="2234320"/>
                        <a:pt x="1646137" y="2254033"/>
                        <a:pt x="1694492" y="2293506"/>
                      </a:cubicBezTo>
                      <a:lnTo>
                        <a:pt x="1832979" y="2406518"/>
                      </a:lnTo>
                      <a:cubicBezTo>
                        <a:pt x="1880622" y="2445384"/>
                        <a:pt x="1904845" y="2465098"/>
                        <a:pt x="1937155" y="2477913"/>
                      </a:cubicBezTo>
                      <a:cubicBezTo>
                        <a:pt x="1973644" y="2490636"/>
                        <a:pt x="2013865" y="2486535"/>
                        <a:pt x="2047020" y="2466775"/>
                      </a:cubicBezTo>
                      <a:cubicBezTo>
                        <a:pt x="2076131" y="2447714"/>
                        <a:pt x="2095908" y="2423528"/>
                        <a:pt x="2135374" y="2375154"/>
                      </a:cubicBezTo>
                      <a:lnTo>
                        <a:pt x="2454881" y="1983503"/>
                      </a:lnTo>
                      <a:cubicBezTo>
                        <a:pt x="2493769" y="1935875"/>
                        <a:pt x="2513502" y="1911687"/>
                        <a:pt x="2526302" y="1879345"/>
                      </a:cubicBezTo>
                      <a:cubicBezTo>
                        <a:pt x="2539013" y="1842855"/>
                        <a:pt x="2534925" y="1802637"/>
                        <a:pt x="2515146" y="1769455"/>
                      </a:cubicBezTo>
                      <a:cubicBezTo>
                        <a:pt x="2496125" y="1740328"/>
                        <a:pt x="2471903" y="1720615"/>
                        <a:pt x="2423548" y="1681143"/>
                      </a:cubicBezTo>
                      <a:lnTo>
                        <a:pt x="2424259" y="1681749"/>
                      </a:lnTo>
                      <a:lnTo>
                        <a:pt x="2285061" y="1568131"/>
                      </a:lnTo>
                      <a:cubicBezTo>
                        <a:pt x="2237417" y="1529264"/>
                        <a:pt x="2213196" y="1509551"/>
                        <a:pt x="2180884" y="1496735"/>
                      </a:cubicBezTo>
                      <a:cubicBezTo>
                        <a:pt x="2162640" y="1490374"/>
                        <a:pt x="2143463" y="1488219"/>
                        <a:pt x="2124703" y="1490123"/>
                      </a:cubicBezTo>
                      <a:close/>
                      <a:moveTo>
                        <a:pt x="1330534" y="517"/>
                      </a:moveTo>
                      <a:cubicBezTo>
                        <a:pt x="1304788" y="3125"/>
                        <a:pt x="1280033" y="15558"/>
                        <a:pt x="1262376" y="37190"/>
                      </a:cubicBezTo>
                      <a:lnTo>
                        <a:pt x="22783" y="1556601"/>
                      </a:lnTo>
                      <a:cubicBezTo>
                        <a:pt x="-12532" y="1599865"/>
                        <a:pt x="-6079" y="1663589"/>
                        <a:pt x="37180" y="1698847"/>
                      </a:cubicBezTo>
                      <a:cubicBezTo>
                        <a:pt x="80440" y="1734186"/>
                        <a:pt x="144141" y="1727716"/>
                        <a:pt x="179455" y="1684452"/>
                      </a:cubicBezTo>
                      <a:lnTo>
                        <a:pt x="1419049" y="165041"/>
                      </a:lnTo>
                      <a:cubicBezTo>
                        <a:pt x="1454363" y="121777"/>
                        <a:pt x="1447911" y="58054"/>
                        <a:pt x="1404652" y="22796"/>
                      </a:cubicBezTo>
                      <a:cubicBezTo>
                        <a:pt x="1383021" y="5126"/>
                        <a:pt x="1356281" y="-2091"/>
                        <a:pt x="1330534" y="517"/>
                      </a:cubicBezTo>
                      <a:close/>
                    </a:path>
                  </a:pathLst>
                </a:custGeom>
                <a:solidFill>
                  <a:schemeClr val="bg1">
                    <a:lumMod val="65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grpSp>
          <p:grpSp>
            <p:nvGrpSpPr>
              <p:cNvPr id="11" name="Group 10">
                <a:extLst>
                  <a:ext uri="{FF2B5EF4-FFF2-40B4-BE49-F238E27FC236}">
                    <a16:creationId xmlns:a16="http://schemas.microsoft.com/office/drawing/2014/main" id="{72A8D299-A9D2-489A-9141-ED1BA056EECE}"/>
                  </a:ext>
                </a:extLst>
              </p:cNvPr>
              <p:cNvGrpSpPr/>
              <p:nvPr/>
            </p:nvGrpSpPr>
            <p:grpSpPr>
              <a:xfrm>
                <a:off x="4385399" y="6826735"/>
                <a:ext cx="2291785" cy="2575305"/>
                <a:chOff x="4385399" y="6826735"/>
                <a:chExt cx="2291785" cy="2575305"/>
              </a:xfrm>
            </p:grpSpPr>
            <p:sp>
              <p:nvSpPr>
                <p:cNvPr id="17" name="Shape 59168">
                  <a:extLst>
                    <a:ext uri="{FF2B5EF4-FFF2-40B4-BE49-F238E27FC236}">
                      <a16:creationId xmlns:a16="http://schemas.microsoft.com/office/drawing/2014/main" id="{2B2D9B28-BDEF-45D7-9200-040208382F93}"/>
                    </a:ext>
                  </a:extLst>
                </p:cNvPr>
                <p:cNvSpPr/>
                <p:nvPr/>
              </p:nvSpPr>
              <p:spPr>
                <a:xfrm>
                  <a:off x="4451341" y="7315749"/>
                  <a:ext cx="2225843" cy="2086291"/>
                </a:xfrm>
                <a:custGeom>
                  <a:avLst/>
                  <a:gdLst/>
                  <a:ahLst/>
                  <a:cxnLst>
                    <a:cxn ang="0">
                      <a:pos x="wd2" y="hd2"/>
                    </a:cxn>
                    <a:cxn ang="5400000">
                      <a:pos x="wd2" y="hd2"/>
                    </a:cxn>
                    <a:cxn ang="10800000">
                      <a:pos x="wd2" y="hd2"/>
                    </a:cxn>
                    <a:cxn ang="16200000">
                      <a:pos x="wd2" y="hd2"/>
                    </a:cxn>
                  </a:cxnLst>
                  <a:rect l="0" t="0" r="r" b="b"/>
                  <a:pathLst>
                    <a:path w="20689" h="21519" extrusionOk="0">
                      <a:moveTo>
                        <a:pt x="14387" y="40"/>
                      </a:moveTo>
                      <a:cubicBezTo>
                        <a:pt x="14131" y="2"/>
                        <a:pt x="13872" y="0"/>
                        <a:pt x="13614" y="0"/>
                      </a:cubicBezTo>
                      <a:cubicBezTo>
                        <a:pt x="11170" y="-4"/>
                        <a:pt x="8709" y="218"/>
                        <a:pt x="6398" y="1108"/>
                      </a:cubicBezTo>
                      <a:cubicBezTo>
                        <a:pt x="2218" y="2718"/>
                        <a:pt x="-826" y="6761"/>
                        <a:pt x="200" y="11156"/>
                      </a:cubicBezTo>
                      <a:cubicBezTo>
                        <a:pt x="642" y="13047"/>
                        <a:pt x="1602" y="14692"/>
                        <a:pt x="2792" y="16131"/>
                      </a:cubicBezTo>
                      <a:cubicBezTo>
                        <a:pt x="4410" y="18087"/>
                        <a:pt x="6272" y="19776"/>
                        <a:pt x="8513" y="20596"/>
                      </a:cubicBezTo>
                      <a:cubicBezTo>
                        <a:pt x="9611" y="20998"/>
                        <a:pt x="10757" y="21170"/>
                        <a:pt x="11910" y="21320"/>
                      </a:cubicBezTo>
                      <a:cubicBezTo>
                        <a:pt x="13052" y="21468"/>
                        <a:pt x="14210" y="21596"/>
                        <a:pt x="15358" y="21461"/>
                      </a:cubicBezTo>
                      <a:cubicBezTo>
                        <a:pt x="16348" y="21345"/>
                        <a:pt x="17346" y="21010"/>
                        <a:pt x="17968" y="20152"/>
                      </a:cubicBezTo>
                      <a:cubicBezTo>
                        <a:pt x="18737" y="19091"/>
                        <a:pt x="18683" y="17633"/>
                        <a:pt x="18379" y="16301"/>
                      </a:cubicBezTo>
                      <a:cubicBezTo>
                        <a:pt x="18212" y="15571"/>
                        <a:pt x="18047" y="14751"/>
                        <a:pt x="18543" y="14273"/>
                      </a:cubicBezTo>
                      <a:cubicBezTo>
                        <a:pt x="18686" y="14136"/>
                        <a:pt x="18868" y="14061"/>
                        <a:pt x="19053" y="14017"/>
                      </a:cubicBezTo>
                      <a:cubicBezTo>
                        <a:pt x="19579" y="13890"/>
                        <a:pt x="20203" y="13952"/>
                        <a:pt x="20529" y="13455"/>
                      </a:cubicBezTo>
                      <a:cubicBezTo>
                        <a:pt x="20774" y="13083"/>
                        <a:pt x="20706" y="12586"/>
                        <a:pt x="20538" y="12156"/>
                      </a:cubicBezTo>
                      <a:cubicBezTo>
                        <a:pt x="19989" y="10754"/>
                        <a:pt x="18622" y="9991"/>
                        <a:pt x="17978" y="8646"/>
                      </a:cubicBezTo>
                      <a:cubicBezTo>
                        <a:pt x="17214" y="7049"/>
                        <a:pt x="17653" y="5100"/>
                        <a:pt x="17110" y="3407"/>
                      </a:cubicBezTo>
                      <a:cubicBezTo>
                        <a:pt x="16916" y="2800"/>
                        <a:pt x="16596" y="2245"/>
                        <a:pt x="16282" y="1697"/>
                      </a:cubicBezTo>
                      <a:cubicBezTo>
                        <a:pt x="15968" y="1151"/>
                        <a:pt x="15640" y="589"/>
                        <a:pt x="15123" y="285"/>
                      </a:cubicBezTo>
                      <a:cubicBezTo>
                        <a:pt x="14894" y="151"/>
                        <a:pt x="14643" y="78"/>
                        <a:pt x="14387" y="40"/>
                      </a:cubicBezTo>
                      <a:close/>
                    </a:path>
                  </a:pathLst>
                </a:custGeom>
                <a:solidFill>
                  <a:schemeClr val="bg1">
                    <a:lumMod val="9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18" name="Shape 59169">
                  <a:extLst>
                    <a:ext uri="{FF2B5EF4-FFF2-40B4-BE49-F238E27FC236}">
                      <a16:creationId xmlns:a16="http://schemas.microsoft.com/office/drawing/2014/main" id="{2B3C8223-0C06-41CC-903E-A4ACC9C8ABD5}"/>
                    </a:ext>
                  </a:extLst>
                </p:cNvPr>
                <p:cNvSpPr/>
                <p:nvPr/>
              </p:nvSpPr>
              <p:spPr>
                <a:xfrm>
                  <a:off x="4385399" y="6826735"/>
                  <a:ext cx="1868714" cy="2033236"/>
                </a:xfrm>
                <a:custGeom>
                  <a:avLst/>
                  <a:gdLst/>
                  <a:ahLst/>
                  <a:cxnLst>
                    <a:cxn ang="0">
                      <a:pos x="wd2" y="hd2"/>
                    </a:cxn>
                    <a:cxn ang="5400000">
                      <a:pos x="wd2" y="hd2"/>
                    </a:cxn>
                    <a:cxn ang="10800000">
                      <a:pos x="wd2" y="hd2"/>
                    </a:cxn>
                    <a:cxn ang="16200000">
                      <a:pos x="wd2" y="hd2"/>
                    </a:cxn>
                  </a:cxnLst>
                  <a:rect l="0" t="0" r="r" b="b"/>
                  <a:pathLst>
                    <a:path w="21365" h="21600" extrusionOk="0">
                      <a:moveTo>
                        <a:pt x="16641" y="2461"/>
                      </a:moveTo>
                      <a:cubicBezTo>
                        <a:pt x="16734" y="2170"/>
                        <a:pt x="16783" y="1874"/>
                        <a:pt x="16784" y="1573"/>
                      </a:cubicBezTo>
                      <a:cubicBezTo>
                        <a:pt x="16787" y="1021"/>
                        <a:pt x="16632" y="479"/>
                        <a:pt x="16337" y="0"/>
                      </a:cubicBezTo>
                      <a:cubicBezTo>
                        <a:pt x="15673" y="992"/>
                        <a:pt x="14723" y="1798"/>
                        <a:pt x="13599" y="2327"/>
                      </a:cubicBezTo>
                      <a:cubicBezTo>
                        <a:pt x="12069" y="3046"/>
                        <a:pt x="10328" y="3204"/>
                        <a:pt x="8634" y="3474"/>
                      </a:cubicBezTo>
                      <a:cubicBezTo>
                        <a:pt x="6929" y="3745"/>
                        <a:pt x="5219" y="4156"/>
                        <a:pt x="3767" y="4985"/>
                      </a:cubicBezTo>
                      <a:cubicBezTo>
                        <a:pt x="2517" y="5698"/>
                        <a:pt x="1501" y="6696"/>
                        <a:pt x="866" y="7932"/>
                      </a:cubicBezTo>
                      <a:cubicBezTo>
                        <a:pt x="427" y="8788"/>
                        <a:pt x="200" y="9720"/>
                        <a:pt x="86" y="10662"/>
                      </a:cubicBezTo>
                      <a:cubicBezTo>
                        <a:pt x="-162" y="12725"/>
                        <a:pt x="135" y="14779"/>
                        <a:pt x="858" y="16684"/>
                      </a:cubicBezTo>
                      <a:cubicBezTo>
                        <a:pt x="1542" y="18488"/>
                        <a:pt x="2612" y="20162"/>
                        <a:pt x="4024" y="21600"/>
                      </a:cubicBezTo>
                      <a:cubicBezTo>
                        <a:pt x="3561" y="20596"/>
                        <a:pt x="3205" y="19553"/>
                        <a:pt x="2962" y="18484"/>
                      </a:cubicBezTo>
                      <a:cubicBezTo>
                        <a:pt x="2787" y="17718"/>
                        <a:pt x="2677" y="16940"/>
                        <a:pt x="2540" y="16168"/>
                      </a:cubicBezTo>
                      <a:cubicBezTo>
                        <a:pt x="2270" y="14658"/>
                        <a:pt x="2456" y="13010"/>
                        <a:pt x="3912" y="12846"/>
                      </a:cubicBezTo>
                      <a:cubicBezTo>
                        <a:pt x="4417" y="12789"/>
                        <a:pt x="4887" y="13005"/>
                        <a:pt x="5255" y="13295"/>
                      </a:cubicBezTo>
                      <a:cubicBezTo>
                        <a:pt x="5699" y="13645"/>
                        <a:pt x="6106" y="14125"/>
                        <a:pt x="6700" y="14034"/>
                      </a:cubicBezTo>
                      <a:cubicBezTo>
                        <a:pt x="7951" y="13842"/>
                        <a:pt x="7414" y="12357"/>
                        <a:pt x="7241" y="11101"/>
                      </a:cubicBezTo>
                      <a:cubicBezTo>
                        <a:pt x="7069" y="9853"/>
                        <a:pt x="8008" y="8776"/>
                        <a:pt x="9163" y="8030"/>
                      </a:cubicBezTo>
                      <a:cubicBezTo>
                        <a:pt x="9692" y="7689"/>
                        <a:pt x="10263" y="7402"/>
                        <a:pt x="10845" y="7142"/>
                      </a:cubicBezTo>
                      <a:cubicBezTo>
                        <a:pt x="13337" y="6031"/>
                        <a:pt x="16141" y="5360"/>
                        <a:pt x="18734" y="6209"/>
                      </a:cubicBezTo>
                      <a:cubicBezTo>
                        <a:pt x="19590" y="6490"/>
                        <a:pt x="20378" y="6922"/>
                        <a:pt x="21054" y="7486"/>
                      </a:cubicBezTo>
                      <a:cubicBezTo>
                        <a:pt x="21356" y="6172"/>
                        <a:pt x="21438" y="4857"/>
                        <a:pt x="21301" y="3563"/>
                      </a:cubicBezTo>
                      <a:cubicBezTo>
                        <a:pt x="21207" y="2680"/>
                        <a:pt x="21011" y="1808"/>
                        <a:pt x="20709" y="949"/>
                      </a:cubicBezTo>
                      <a:cubicBezTo>
                        <a:pt x="20601" y="1429"/>
                        <a:pt x="20340" y="1882"/>
                        <a:pt x="19951" y="2262"/>
                      </a:cubicBezTo>
                      <a:cubicBezTo>
                        <a:pt x="19720" y="2489"/>
                        <a:pt x="19446" y="2686"/>
                        <a:pt x="19142" y="2846"/>
                      </a:cubicBezTo>
                      <a:cubicBezTo>
                        <a:pt x="19126" y="2519"/>
                        <a:pt x="19088" y="2194"/>
                        <a:pt x="19027" y="1873"/>
                      </a:cubicBezTo>
                      <a:cubicBezTo>
                        <a:pt x="18914" y="1275"/>
                        <a:pt x="18726" y="691"/>
                        <a:pt x="18465" y="135"/>
                      </a:cubicBezTo>
                      <a:cubicBezTo>
                        <a:pt x="18341" y="647"/>
                        <a:pt x="18084" y="1136"/>
                        <a:pt x="17710" y="1570"/>
                      </a:cubicBezTo>
                      <a:cubicBezTo>
                        <a:pt x="17416" y="1912"/>
                        <a:pt x="17054" y="2213"/>
                        <a:pt x="16641" y="2461"/>
                      </a:cubicBezTo>
                      <a:close/>
                    </a:path>
                  </a:pathLst>
                </a:custGeom>
                <a:solidFill>
                  <a:schemeClr val="bg1">
                    <a:lumMod val="50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grpSp>
          <p:grpSp>
            <p:nvGrpSpPr>
              <p:cNvPr id="12" name="Group 11">
                <a:extLst>
                  <a:ext uri="{FF2B5EF4-FFF2-40B4-BE49-F238E27FC236}">
                    <a16:creationId xmlns:a16="http://schemas.microsoft.com/office/drawing/2014/main" id="{EBD863F4-E2BE-4EC8-AFDC-A4B197E37E42}"/>
                  </a:ext>
                </a:extLst>
              </p:cNvPr>
              <p:cNvGrpSpPr/>
              <p:nvPr/>
            </p:nvGrpSpPr>
            <p:grpSpPr>
              <a:xfrm>
                <a:off x="2704100" y="8856374"/>
                <a:ext cx="5436847" cy="4859626"/>
                <a:chOff x="2704100" y="8856374"/>
                <a:chExt cx="5436847" cy="4859626"/>
              </a:xfrm>
            </p:grpSpPr>
            <p:sp>
              <p:nvSpPr>
                <p:cNvPr id="13" name="Freeform 43">
                  <a:extLst>
                    <a:ext uri="{FF2B5EF4-FFF2-40B4-BE49-F238E27FC236}">
                      <a16:creationId xmlns:a16="http://schemas.microsoft.com/office/drawing/2014/main" id="{5DE693BF-8748-4526-8D33-2B78ECAA5763}"/>
                    </a:ext>
                  </a:extLst>
                </p:cNvPr>
                <p:cNvSpPr/>
                <p:nvPr/>
              </p:nvSpPr>
              <p:spPr>
                <a:xfrm>
                  <a:off x="2704100" y="9452432"/>
                  <a:ext cx="5436847" cy="4263568"/>
                </a:xfrm>
                <a:custGeom>
                  <a:avLst/>
                  <a:gdLst>
                    <a:gd name="connsiteX0" fmla="*/ 2688103 w 5436847"/>
                    <a:gd name="connsiteY0" fmla="*/ 0 h 4263568"/>
                    <a:gd name="connsiteX1" fmla="*/ 2950963 w 5436847"/>
                    <a:gd name="connsiteY1" fmla="*/ 10603 h 4263568"/>
                    <a:gd name="connsiteX2" fmla="*/ 3373261 w 5436847"/>
                    <a:gd name="connsiteY2" fmla="*/ 144409 h 4263568"/>
                    <a:gd name="connsiteX3" fmla="*/ 3822683 w 5436847"/>
                    <a:gd name="connsiteY3" fmla="*/ 381698 h 4263568"/>
                    <a:gd name="connsiteX4" fmla="*/ 4493139 w 5436847"/>
                    <a:gd name="connsiteY4" fmla="*/ 747916 h 4263568"/>
                    <a:gd name="connsiteX5" fmla="*/ 4892624 w 5436847"/>
                    <a:gd name="connsiteY5" fmla="*/ 89275 h 4263568"/>
                    <a:gd name="connsiteX6" fmla="*/ 5436847 w 5436847"/>
                    <a:gd name="connsiteY6" fmla="*/ 642313 h 4263568"/>
                    <a:gd name="connsiteX7" fmla="*/ 4950671 w 5436847"/>
                    <a:gd name="connsiteY7" fmla="*/ 1433700 h 4263568"/>
                    <a:gd name="connsiteX8" fmla="*/ 4728623 w 5436847"/>
                    <a:gd name="connsiteY8" fmla="*/ 1685409 h 4263568"/>
                    <a:gd name="connsiteX9" fmla="*/ 4543328 w 5436847"/>
                    <a:gd name="connsiteY9" fmla="*/ 1730788 h 4263568"/>
                    <a:gd name="connsiteX10" fmla="*/ 4206705 w 5436847"/>
                    <a:gd name="connsiteY10" fmla="*/ 1628578 h 4263568"/>
                    <a:gd name="connsiteX11" fmla="*/ 3722051 w 5436847"/>
                    <a:gd name="connsiteY11" fmla="*/ 1360965 h 4263568"/>
                    <a:gd name="connsiteX12" fmla="*/ 3713433 w 5436847"/>
                    <a:gd name="connsiteY12" fmla="*/ 2423782 h 4263568"/>
                    <a:gd name="connsiteX13" fmla="*/ 3848153 w 5436847"/>
                    <a:gd name="connsiteY13" fmla="*/ 4263568 h 4263568"/>
                    <a:gd name="connsiteX14" fmla="*/ 1444175 w 5436847"/>
                    <a:gd name="connsiteY14" fmla="*/ 4263568 h 4263568"/>
                    <a:gd name="connsiteX15" fmla="*/ 1460497 w 5436847"/>
                    <a:gd name="connsiteY15" fmla="*/ 4127216 h 4263568"/>
                    <a:gd name="connsiteX16" fmla="*/ 1545160 w 5436847"/>
                    <a:gd name="connsiteY16" fmla="*/ 3582448 h 4263568"/>
                    <a:gd name="connsiteX17" fmla="*/ 1422982 w 5436847"/>
                    <a:gd name="connsiteY17" fmla="*/ 3160035 h 4263568"/>
                    <a:gd name="connsiteX18" fmla="*/ 1192568 w 5436847"/>
                    <a:gd name="connsiteY18" fmla="*/ 2531506 h 4263568"/>
                    <a:gd name="connsiteX19" fmla="*/ 822994 w 5436847"/>
                    <a:gd name="connsiteY19" fmla="*/ 3355338 h 4263568"/>
                    <a:gd name="connsiteX20" fmla="*/ 955859 w 5436847"/>
                    <a:gd name="connsiteY20" fmla="*/ 4263568 h 4263568"/>
                    <a:gd name="connsiteX21" fmla="*/ 243855 w 5436847"/>
                    <a:gd name="connsiteY21" fmla="*/ 4263568 h 4263568"/>
                    <a:gd name="connsiteX22" fmla="*/ 226649 w 5436847"/>
                    <a:gd name="connsiteY22" fmla="*/ 4200083 h 4263568"/>
                    <a:gd name="connsiteX23" fmla="*/ 102095 w 5436847"/>
                    <a:gd name="connsiteY23" fmla="*/ 3826310 h 4263568"/>
                    <a:gd name="connsiteX24" fmla="*/ 20981 w 5436847"/>
                    <a:gd name="connsiteY24" fmla="*/ 3577995 h 4263568"/>
                    <a:gd name="connsiteX25" fmla="*/ 110967 w 5436847"/>
                    <a:gd name="connsiteY25" fmla="*/ 2763706 h 4263568"/>
                    <a:gd name="connsiteX26" fmla="*/ 508424 w 5436847"/>
                    <a:gd name="connsiteY26" fmla="*/ 1313253 h 4263568"/>
                    <a:gd name="connsiteX27" fmla="*/ 671919 w 5436847"/>
                    <a:gd name="connsiteY27" fmla="*/ 924769 h 4263568"/>
                    <a:gd name="connsiteX28" fmla="*/ 1469369 w 5436847"/>
                    <a:gd name="connsiteY28" fmla="*/ 246195 h 4263568"/>
                    <a:gd name="connsiteX29" fmla="*/ 1705360 w 5436847"/>
                    <a:gd name="connsiteY29" fmla="*/ 153527 h 4263568"/>
                    <a:gd name="connsiteX30" fmla="*/ 1906877 w 5436847"/>
                    <a:gd name="connsiteY30" fmla="*/ 95424 h 4263568"/>
                    <a:gd name="connsiteX31" fmla="*/ 2688103 w 5436847"/>
                    <a:gd name="connsiteY31" fmla="*/ 0 h 426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36847" h="4263568">
                      <a:moveTo>
                        <a:pt x="2688103" y="0"/>
                      </a:moveTo>
                      <a:cubicBezTo>
                        <a:pt x="2776061" y="0"/>
                        <a:pt x="2863765" y="3605"/>
                        <a:pt x="2950963" y="10603"/>
                      </a:cubicBezTo>
                      <a:cubicBezTo>
                        <a:pt x="3095954" y="40502"/>
                        <a:pt x="3237396" y="85246"/>
                        <a:pt x="3373261" y="144409"/>
                      </a:cubicBezTo>
                      <a:cubicBezTo>
                        <a:pt x="3528645" y="212054"/>
                        <a:pt x="3675411" y="297936"/>
                        <a:pt x="3822683" y="381698"/>
                      </a:cubicBezTo>
                      <a:cubicBezTo>
                        <a:pt x="4043971" y="507658"/>
                        <a:pt x="4267541" y="629802"/>
                        <a:pt x="4493139" y="747916"/>
                      </a:cubicBezTo>
                      <a:lnTo>
                        <a:pt x="4892624" y="89275"/>
                      </a:lnTo>
                      <a:lnTo>
                        <a:pt x="5436847" y="642313"/>
                      </a:lnTo>
                      <a:cubicBezTo>
                        <a:pt x="5275380" y="906533"/>
                        <a:pt x="5113153" y="1170328"/>
                        <a:pt x="4950671" y="1433700"/>
                      </a:cubicBezTo>
                      <a:cubicBezTo>
                        <a:pt x="4891103" y="1530609"/>
                        <a:pt x="4828240" y="1630062"/>
                        <a:pt x="4728623" y="1685409"/>
                      </a:cubicBezTo>
                      <a:cubicBezTo>
                        <a:pt x="4672096" y="1717005"/>
                        <a:pt x="4607965" y="1731212"/>
                        <a:pt x="4543328" y="1730788"/>
                      </a:cubicBezTo>
                      <a:cubicBezTo>
                        <a:pt x="4424445" y="1729728"/>
                        <a:pt x="4313421" y="1680744"/>
                        <a:pt x="4206705" y="1628578"/>
                      </a:cubicBezTo>
                      <a:cubicBezTo>
                        <a:pt x="4040929" y="1547573"/>
                        <a:pt x="3878955" y="1457874"/>
                        <a:pt x="3722051" y="1360965"/>
                      </a:cubicBezTo>
                      <a:lnTo>
                        <a:pt x="3713433" y="2423782"/>
                      </a:lnTo>
                      <a:lnTo>
                        <a:pt x="3848153" y="4263568"/>
                      </a:lnTo>
                      <a:lnTo>
                        <a:pt x="1444175" y="4263568"/>
                      </a:lnTo>
                      <a:lnTo>
                        <a:pt x="1460497" y="4127216"/>
                      </a:lnTo>
                      <a:cubicBezTo>
                        <a:pt x="1485085" y="3945061"/>
                        <a:pt x="1513475" y="3763542"/>
                        <a:pt x="1545160" y="3582448"/>
                      </a:cubicBezTo>
                      <a:cubicBezTo>
                        <a:pt x="1508405" y="3441008"/>
                        <a:pt x="1467848" y="3299991"/>
                        <a:pt x="1422982" y="3160035"/>
                      </a:cubicBezTo>
                      <a:cubicBezTo>
                        <a:pt x="1355049" y="2947345"/>
                        <a:pt x="1277991" y="2737835"/>
                        <a:pt x="1192568" y="2531506"/>
                      </a:cubicBezTo>
                      <a:lnTo>
                        <a:pt x="822994" y="3355338"/>
                      </a:lnTo>
                      <a:lnTo>
                        <a:pt x="955859" y="4263568"/>
                      </a:lnTo>
                      <a:lnTo>
                        <a:pt x="243855" y="4263568"/>
                      </a:lnTo>
                      <a:lnTo>
                        <a:pt x="226649" y="4200083"/>
                      </a:lnTo>
                      <a:cubicBezTo>
                        <a:pt x="188975" y="4074255"/>
                        <a:pt x="147721" y="3949514"/>
                        <a:pt x="102095" y="3826310"/>
                      </a:cubicBezTo>
                      <a:cubicBezTo>
                        <a:pt x="71677" y="3744670"/>
                        <a:pt x="39739" y="3663240"/>
                        <a:pt x="20981" y="3577995"/>
                      </a:cubicBezTo>
                      <a:cubicBezTo>
                        <a:pt x="-38334" y="3306565"/>
                        <a:pt x="39739" y="3031530"/>
                        <a:pt x="110967" y="2763706"/>
                      </a:cubicBezTo>
                      <a:cubicBezTo>
                        <a:pt x="239735" y="2278949"/>
                        <a:pt x="348985" y="1788891"/>
                        <a:pt x="508424" y="1313253"/>
                      </a:cubicBezTo>
                      <a:cubicBezTo>
                        <a:pt x="553037" y="1179659"/>
                        <a:pt x="601959" y="1047125"/>
                        <a:pt x="671919" y="924769"/>
                      </a:cubicBezTo>
                      <a:cubicBezTo>
                        <a:pt x="849356" y="614110"/>
                        <a:pt x="1143393" y="393997"/>
                        <a:pt x="1469369" y="246195"/>
                      </a:cubicBezTo>
                      <a:cubicBezTo>
                        <a:pt x="1546427" y="211206"/>
                        <a:pt x="1625260" y="180246"/>
                        <a:pt x="1705360" y="153527"/>
                      </a:cubicBezTo>
                      <a:cubicBezTo>
                        <a:pt x="1771771" y="131474"/>
                        <a:pt x="1838944" y="112389"/>
                        <a:pt x="1906877" y="95424"/>
                      </a:cubicBezTo>
                      <a:cubicBezTo>
                        <a:pt x="2162638" y="31808"/>
                        <a:pt x="2425244" y="0"/>
                        <a:pt x="2688103" y="0"/>
                      </a:cubicBezTo>
                      <a:close/>
                    </a:path>
                  </a:pathLst>
                </a:cu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26786" tIns="26786" rIns="26786" bIns="26786" numCol="1" anchor="ctr">
                  <a:noAutofit/>
                </a:bodyPr>
                <a:lstStyle/>
                <a:p>
                  <a:pPr>
                    <a:lnSpc>
                      <a:spcPct val="110000"/>
                    </a:lnSpc>
                  </a:pPr>
                  <a:r>
                    <a:rPr sz="1899" dirty="0">
                      <a:latin typeface="Arial" panose="020B0604020202020204" pitchFamily="34" charset="0"/>
                    </a:rPr>
                    <a:t> </a:t>
                  </a:r>
                </a:p>
              </p:txBody>
            </p:sp>
            <p:sp>
              <p:nvSpPr>
                <p:cNvPr id="14" name="Freeform 45">
                  <a:extLst>
                    <a:ext uri="{FF2B5EF4-FFF2-40B4-BE49-F238E27FC236}">
                      <a16:creationId xmlns:a16="http://schemas.microsoft.com/office/drawing/2014/main" id="{3C89F820-61F8-4C1F-AA77-9F1EDE993F9B}"/>
                    </a:ext>
                  </a:extLst>
                </p:cNvPr>
                <p:cNvSpPr/>
                <p:nvPr/>
              </p:nvSpPr>
              <p:spPr>
                <a:xfrm>
                  <a:off x="4802929" y="9511590"/>
                  <a:ext cx="1161681" cy="4204410"/>
                </a:xfrm>
                <a:custGeom>
                  <a:avLst/>
                  <a:gdLst>
                    <a:gd name="connsiteX0" fmla="*/ 0 w 1161681"/>
                    <a:gd name="connsiteY0" fmla="*/ 0 h 4204410"/>
                    <a:gd name="connsiteX1" fmla="*/ 454820 w 1161681"/>
                    <a:gd name="connsiteY1" fmla="*/ 502148 h 4204410"/>
                    <a:gd name="connsiteX2" fmla="*/ 733859 w 1161681"/>
                    <a:gd name="connsiteY2" fmla="*/ 483100 h 4204410"/>
                    <a:gd name="connsiteX3" fmla="*/ 968893 w 1161681"/>
                    <a:gd name="connsiteY3" fmla="*/ 372372 h 4204410"/>
                    <a:gd name="connsiteX4" fmla="*/ 1161681 w 1161681"/>
                    <a:gd name="connsiteY4" fmla="*/ 4204410 h 4204410"/>
                    <a:gd name="connsiteX5" fmla="*/ 150235 w 1161681"/>
                    <a:gd name="connsiteY5" fmla="*/ 4204410 h 4204410"/>
                    <a:gd name="connsiteX6" fmla="*/ 178047 w 1161681"/>
                    <a:gd name="connsiteY6" fmla="*/ 4165878 h 4204410"/>
                    <a:gd name="connsiteX7" fmla="*/ 373387 w 1161681"/>
                    <a:gd name="connsiteY7" fmla="*/ 3748214 h 4204410"/>
                    <a:gd name="connsiteX8" fmla="*/ 421936 w 1161681"/>
                    <a:gd name="connsiteY8" fmla="*/ 3550620 h 4204410"/>
                    <a:gd name="connsiteX9" fmla="*/ 391264 w 1161681"/>
                    <a:gd name="connsiteY9" fmla="*/ 2953443 h 4204410"/>
                    <a:gd name="connsiteX10" fmla="*/ 0 w 1161681"/>
                    <a:gd name="connsiteY10" fmla="*/ 0 h 420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681" h="4204410">
                      <a:moveTo>
                        <a:pt x="0" y="0"/>
                      </a:moveTo>
                      <a:cubicBezTo>
                        <a:pt x="17638" y="252225"/>
                        <a:pt x="205557" y="459866"/>
                        <a:pt x="454820" y="502148"/>
                      </a:cubicBezTo>
                      <a:cubicBezTo>
                        <a:pt x="549288" y="518265"/>
                        <a:pt x="644294" y="508428"/>
                        <a:pt x="733859" y="483100"/>
                      </a:cubicBezTo>
                      <a:cubicBezTo>
                        <a:pt x="816668" y="459657"/>
                        <a:pt x="896189" y="422608"/>
                        <a:pt x="968893" y="372372"/>
                      </a:cubicBezTo>
                      <a:lnTo>
                        <a:pt x="1161681" y="4204410"/>
                      </a:lnTo>
                      <a:lnTo>
                        <a:pt x="150235" y="4204410"/>
                      </a:lnTo>
                      <a:lnTo>
                        <a:pt x="178047" y="4165878"/>
                      </a:lnTo>
                      <a:cubicBezTo>
                        <a:pt x="259936" y="4036076"/>
                        <a:pt x="325735" y="3895887"/>
                        <a:pt x="373387" y="3748214"/>
                      </a:cubicBezTo>
                      <a:cubicBezTo>
                        <a:pt x="394253" y="3683536"/>
                        <a:pt x="411652" y="3617811"/>
                        <a:pt x="421936" y="3550620"/>
                      </a:cubicBezTo>
                      <a:cubicBezTo>
                        <a:pt x="452548" y="3351143"/>
                        <a:pt x="421338" y="3151874"/>
                        <a:pt x="391264" y="2953443"/>
                      </a:cubicBezTo>
                      <a:cubicBezTo>
                        <a:pt x="242328" y="1971544"/>
                        <a:pt x="111867" y="986923"/>
                        <a:pt x="0" y="0"/>
                      </a:cubicBezTo>
                      <a:close/>
                    </a:path>
                  </a:pathLst>
                </a:custGeom>
                <a:solidFill>
                  <a:schemeClr val="bg1"/>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15" name="Shape 59173">
                  <a:extLst>
                    <a:ext uri="{FF2B5EF4-FFF2-40B4-BE49-F238E27FC236}">
                      <a16:creationId xmlns:a16="http://schemas.microsoft.com/office/drawing/2014/main" id="{207DC4E2-FC80-48AB-A405-FD50541B07CF}"/>
                    </a:ext>
                  </a:extLst>
                </p:cNvPr>
                <p:cNvSpPr/>
                <p:nvPr/>
              </p:nvSpPr>
              <p:spPr>
                <a:xfrm>
                  <a:off x="4752714" y="8856374"/>
                  <a:ext cx="1027719" cy="1171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51" y="1824"/>
                        <a:pt x="695" y="3683"/>
                        <a:pt x="727" y="5549"/>
                      </a:cubicBezTo>
                      <a:cubicBezTo>
                        <a:pt x="745" y="6583"/>
                        <a:pt x="698" y="7617"/>
                        <a:pt x="586" y="8647"/>
                      </a:cubicBezTo>
                      <a:cubicBezTo>
                        <a:pt x="569" y="8659"/>
                        <a:pt x="551" y="8671"/>
                        <a:pt x="533" y="8683"/>
                      </a:cubicBezTo>
                      <a:cubicBezTo>
                        <a:pt x="516" y="8695"/>
                        <a:pt x="498" y="8707"/>
                        <a:pt x="481" y="8719"/>
                      </a:cubicBezTo>
                      <a:lnTo>
                        <a:pt x="12864" y="21600"/>
                      </a:lnTo>
                      <a:cubicBezTo>
                        <a:pt x="14362" y="21509"/>
                        <a:pt x="15844" y="21268"/>
                        <a:pt x="17280" y="20883"/>
                      </a:cubicBezTo>
                      <a:cubicBezTo>
                        <a:pt x="18791" y="20477"/>
                        <a:pt x="20242" y="19913"/>
                        <a:pt x="21600" y="19204"/>
                      </a:cubicBezTo>
                      <a:cubicBezTo>
                        <a:pt x="20591" y="17902"/>
                        <a:pt x="19824" y="16465"/>
                        <a:pt x="19343" y="14947"/>
                      </a:cubicBezTo>
                      <a:cubicBezTo>
                        <a:pt x="19000" y="13866"/>
                        <a:pt x="18812" y="12752"/>
                        <a:pt x="18756" y="11633"/>
                      </a:cubicBezTo>
                      <a:cubicBezTo>
                        <a:pt x="18744" y="11540"/>
                        <a:pt x="18733" y="11448"/>
                        <a:pt x="18723" y="11355"/>
                      </a:cubicBezTo>
                      <a:cubicBezTo>
                        <a:pt x="18713" y="11262"/>
                        <a:pt x="18705" y="11170"/>
                        <a:pt x="18698" y="11077"/>
                      </a:cubicBezTo>
                      <a:cubicBezTo>
                        <a:pt x="18696" y="11056"/>
                        <a:pt x="18694" y="11035"/>
                        <a:pt x="18692" y="11015"/>
                      </a:cubicBezTo>
                      <a:cubicBezTo>
                        <a:pt x="18690" y="10994"/>
                        <a:pt x="18688" y="10974"/>
                        <a:pt x="18686" y="10953"/>
                      </a:cubicBezTo>
                      <a:lnTo>
                        <a:pt x="18698" y="10953"/>
                      </a:lnTo>
                      <a:cubicBezTo>
                        <a:pt x="18678" y="10713"/>
                        <a:pt x="18657" y="10471"/>
                        <a:pt x="18649" y="10230"/>
                      </a:cubicBezTo>
                      <a:cubicBezTo>
                        <a:pt x="18641" y="9987"/>
                        <a:pt x="18636" y="9745"/>
                        <a:pt x="18651" y="9502"/>
                      </a:cubicBezTo>
                      <a:cubicBezTo>
                        <a:pt x="15451" y="8999"/>
                        <a:pt x="12367" y="8063"/>
                        <a:pt x="9513" y="6743"/>
                      </a:cubicBezTo>
                      <a:cubicBezTo>
                        <a:pt x="5873" y="5059"/>
                        <a:pt x="2641" y="2769"/>
                        <a:pt x="0" y="0"/>
                      </a:cubicBezTo>
                      <a:close/>
                    </a:path>
                  </a:pathLst>
                </a:custGeom>
                <a:solidFill>
                  <a:schemeClr val="bg1">
                    <a:lumMod val="8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16" name="Freeform 39">
                  <a:extLst>
                    <a:ext uri="{FF2B5EF4-FFF2-40B4-BE49-F238E27FC236}">
                      <a16:creationId xmlns:a16="http://schemas.microsoft.com/office/drawing/2014/main" id="{EF15470B-FD68-47D5-8B7F-3C6C52B84599}"/>
                    </a:ext>
                  </a:extLst>
                </p:cNvPr>
                <p:cNvSpPr/>
                <p:nvPr/>
              </p:nvSpPr>
              <p:spPr>
                <a:xfrm>
                  <a:off x="4493722" y="9322592"/>
                  <a:ext cx="1808965" cy="1240322"/>
                </a:xfrm>
                <a:custGeom>
                  <a:avLst/>
                  <a:gdLst>
                    <a:gd name="connsiteX0" fmla="*/ 1148023 w 1808965"/>
                    <a:gd name="connsiteY0" fmla="*/ 127830 h 1240322"/>
                    <a:gd name="connsiteX1" fmla="*/ 1808965 w 1808965"/>
                    <a:gd name="connsiteY1" fmla="*/ 677399 h 1240322"/>
                    <a:gd name="connsiteX2" fmla="*/ 1270909 w 1808965"/>
                    <a:gd name="connsiteY2" fmla="*/ 567918 h 1240322"/>
                    <a:gd name="connsiteX3" fmla="*/ 1179418 w 1808965"/>
                    <a:gd name="connsiteY3" fmla="*/ 344172 h 1240322"/>
                    <a:gd name="connsiteX4" fmla="*/ 1148023 w 1808965"/>
                    <a:gd name="connsiteY4" fmla="*/ 127830 h 1240322"/>
                    <a:gd name="connsiteX5" fmla="*/ 276477 w 1808965"/>
                    <a:gd name="connsiteY5" fmla="*/ 0 h 1240322"/>
                    <a:gd name="connsiteX6" fmla="*/ 875774 w 1808965"/>
                    <a:gd name="connsiteY6" fmla="*/ 693087 h 1240322"/>
                    <a:gd name="connsiteX7" fmla="*/ 432211 w 1808965"/>
                    <a:gd name="connsiteY7" fmla="*/ 1240322 h 1240322"/>
                    <a:gd name="connsiteX8" fmla="*/ 0 w 1808965"/>
                    <a:gd name="connsiteY8" fmla="*/ 241748 h 1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965" h="1240322">
                      <a:moveTo>
                        <a:pt x="1148023" y="127830"/>
                      </a:moveTo>
                      <a:lnTo>
                        <a:pt x="1808965" y="677399"/>
                      </a:lnTo>
                      <a:lnTo>
                        <a:pt x="1270909" y="567918"/>
                      </a:lnTo>
                      <a:cubicBezTo>
                        <a:pt x="1230977" y="497568"/>
                        <a:pt x="1200225" y="422358"/>
                        <a:pt x="1179418" y="344172"/>
                      </a:cubicBezTo>
                      <a:cubicBezTo>
                        <a:pt x="1160630" y="273517"/>
                        <a:pt x="1150073" y="200928"/>
                        <a:pt x="1148023" y="127830"/>
                      </a:cubicBezTo>
                      <a:close/>
                      <a:moveTo>
                        <a:pt x="276477" y="0"/>
                      </a:moveTo>
                      <a:lnTo>
                        <a:pt x="875774" y="693087"/>
                      </a:lnTo>
                      <a:lnTo>
                        <a:pt x="432211" y="1240322"/>
                      </a:lnTo>
                      <a:lnTo>
                        <a:pt x="0" y="241748"/>
                      </a:lnTo>
                      <a:close/>
                    </a:path>
                  </a:pathLst>
                </a:custGeom>
                <a:solidFill>
                  <a:schemeClr val="bg1">
                    <a:lumMod val="7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grpSp>
        </p:grpSp>
        <p:grpSp>
          <p:nvGrpSpPr>
            <p:cNvPr id="4" name="Group 3">
              <a:extLst>
                <a:ext uri="{FF2B5EF4-FFF2-40B4-BE49-F238E27FC236}">
                  <a16:creationId xmlns:a16="http://schemas.microsoft.com/office/drawing/2014/main" id="{9F115BA3-D6B1-43B7-9FEF-E1DD8C1EADE3}"/>
                </a:ext>
              </a:extLst>
            </p:cNvPr>
            <p:cNvGrpSpPr/>
            <p:nvPr/>
          </p:nvGrpSpPr>
          <p:grpSpPr>
            <a:xfrm>
              <a:off x="1708495" y="1018944"/>
              <a:ext cx="1786044" cy="2080708"/>
              <a:chOff x="3093308" y="1093123"/>
              <a:chExt cx="1786044" cy="2080708"/>
            </a:xfrm>
          </p:grpSpPr>
          <p:sp>
            <p:nvSpPr>
              <p:cNvPr id="25" name="Shape 59179">
                <a:extLst>
                  <a:ext uri="{FF2B5EF4-FFF2-40B4-BE49-F238E27FC236}">
                    <a16:creationId xmlns:a16="http://schemas.microsoft.com/office/drawing/2014/main" id="{267104AA-9D83-4D5B-9AAC-4C596A0F1C3C}"/>
                  </a:ext>
                </a:extLst>
              </p:cNvPr>
              <p:cNvSpPr/>
              <p:nvPr/>
            </p:nvSpPr>
            <p:spPr>
              <a:xfrm rot="1150308">
                <a:off x="3093308" y="1093123"/>
                <a:ext cx="1786044" cy="2080708"/>
              </a:xfrm>
              <a:custGeom>
                <a:avLst/>
                <a:gdLst/>
                <a:ahLst/>
                <a:cxnLst>
                  <a:cxn ang="0">
                    <a:pos x="wd2" y="hd2"/>
                  </a:cxn>
                  <a:cxn ang="5400000">
                    <a:pos x="wd2" y="hd2"/>
                  </a:cxn>
                  <a:cxn ang="10800000">
                    <a:pos x="wd2" y="hd2"/>
                  </a:cxn>
                  <a:cxn ang="16200000">
                    <a:pos x="wd2" y="hd2"/>
                  </a:cxn>
                </a:cxnLst>
                <a:rect l="0" t="0" r="r" b="b"/>
                <a:pathLst>
                  <a:path w="19315" h="20446" extrusionOk="0">
                    <a:moveTo>
                      <a:pt x="651" y="11936"/>
                    </a:moveTo>
                    <a:cubicBezTo>
                      <a:pt x="2326" y="15875"/>
                      <a:pt x="6788" y="18089"/>
                      <a:pt x="11200" y="17437"/>
                    </a:cubicBezTo>
                    <a:lnTo>
                      <a:pt x="14621" y="20446"/>
                    </a:lnTo>
                    <a:lnTo>
                      <a:pt x="14985" y="16091"/>
                    </a:lnTo>
                    <a:cubicBezTo>
                      <a:pt x="18691" y="13868"/>
                      <a:pt x="20330" y="9532"/>
                      <a:pt x="18665" y="5614"/>
                    </a:cubicBezTo>
                    <a:cubicBezTo>
                      <a:pt x="16743" y="1094"/>
                      <a:pt x="11155" y="-1154"/>
                      <a:pt x="6181" y="592"/>
                    </a:cubicBezTo>
                    <a:cubicBezTo>
                      <a:pt x="1206" y="2338"/>
                      <a:pt x="-1270" y="7416"/>
                      <a:pt x="651" y="11936"/>
                    </a:cubicBezTo>
                    <a:close/>
                  </a:path>
                </a:pathLst>
              </a:custGeom>
              <a:solidFill>
                <a:schemeClr val="accent1"/>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29" name="Subtitle 2">
                <a:extLst>
                  <a:ext uri="{FF2B5EF4-FFF2-40B4-BE49-F238E27FC236}">
                    <a16:creationId xmlns:a16="http://schemas.microsoft.com/office/drawing/2014/main" id="{6A1EAD1C-0B68-41AA-A2C1-0ECEAC79BC03}"/>
                  </a:ext>
                </a:extLst>
              </p:cNvPr>
              <p:cNvSpPr txBox="1">
                <a:spLocks/>
              </p:cNvSpPr>
              <p:nvPr/>
            </p:nvSpPr>
            <p:spPr>
              <a:xfrm>
                <a:off x="3358462" y="1275935"/>
                <a:ext cx="1290666" cy="1456395"/>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Don’t speak for racialized people. Learn how to listen to and amplify underrepresented voices. </a:t>
                </a:r>
              </a:p>
            </p:txBody>
          </p:sp>
        </p:grpSp>
        <p:grpSp>
          <p:nvGrpSpPr>
            <p:cNvPr id="5" name="Group 4">
              <a:extLst>
                <a:ext uri="{FF2B5EF4-FFF2-40B4-BE49-F238E27FC236}">
                  <a16:creationId xmlns:a16="http://schemas.microsoft.com/office/drawing/2014/main" id="{6E0100ED-FAAB-46C0-AE56-EE2E2FE747E3}"/>
                </a:ext>
              </a:extLst>
            </p:cNvPr>
            <p:cNvGrpSpPr/>
            <p:nvPr/>
          </p:nvGrpSpPr>
          <p:grpSpPr>
            <a:xfrm>
              <a:off x="3253191" y="1364527"/>
              <a:ext cx="1698303" cy="1487451"/>
              <a:chOff x="5105663" y="1331979"/>
              <a:chExt cx="1698303" cy="1487451"/>
            </a:xfrm>
          </p:grpSpPr>
          <p:sp>
            <p:nvSpPr>
              <p:cNvPr id="26" name="Shape 59184">
                <a:extLst>
                  <a:ext uri="{FF2B5EF4-FFF2-40B4-BE49-F238E27FC236}">
                    <a16:creationId xmlns:a16="http://schemas.microsoft.com/office/drawing/2014/main" id="{BC7C79FD-0084-4A0A-B031-3B19AE1ECE07}"/>
                  </a:ext>
                </a:extLst>
              </p:cNvPr>
              <p:cNvSpPr/>
              <p:nvPr/>
            </p:nvSpPr>
            <p:spPr>
              <a:xfrm rot="20735983">
                <a:off x="5105663" y="1331979"/>
                <a:ext cx="1698303" cy="1487451"/>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5">
                  <a:lumMod val="60000"/>
                  <a:lumOff val="40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31" name="Subtitle 2">
                <a:extLst>
                  <a:ext uri="{FF2B5EF4-FFF2-40B4-BE49-F238E27FC236}">
                    <a16:creationId xmlns:a16="http://schemas.microsoft.com/office/drawing/2014/main" id="{6C7B4A21-62CA-4C01-A38A-47A85BCD3868}"/>
                  </a:ext>
                </a:extLst>
              </p:cNvPr>
              <p:cNvSpPr txBox="1">
                <a:spLocks/>
              </p:cNvSpPr>
              <p:nvPr/>
            </p:nvSpPr>
            <p:spPr>
              <a:xfrm>
                <a:off x="5393671" y="1662879"/>
                <a:ext cx="1248228" cy="982357"/>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Use “I” statements to avoid speaking for others.</a:t>
                </a:r>
              </a:p>
            </p:txBody>
          </p:sp>
        </p:grpSp>
        <p:grpSp>
          <p:nvGrpSpPr>
            <p:cNvPr id="7" name="Group 6">
              <a:extLst>
                <a:ext uri="{FF2B5EF4-FFF2-40B4-BE49-F238E27FC236}">
                  <a16:creationId xmlns:a16="http://schemas.microsoft.com/office/drawing/2014/main" id="{71496B02-6CC0-4C43-B192-B11F2849384E}"/>
                </a:ext>
              </a:extLst>
            </p:cNvPr>
            <p:cNvGrpSpPr/>
            <p:nvPr/>
          </p:nvGrpSpPr>
          <p:grpSpPr>
            <a:xfrm>
              <a:off x="3387342" y="4352352"/>
              <a:ext cx="2046049" cy="1786010"/>
              <a:chOff x="3747944" y="4334288"/>
              <a:chExt cx="2046049" cy="1786010"/>
            </a:xfrm>
          </p:grpSpPr>
          <p:sp>
            <p:nvSpPr>
              <p:cNvPr id="27" name="Shape 59189">
                <a:extLst>
                  <a:ext uri="{FF2B5EF4-FFF2-40B4-BE49-F238E27FC236}">
                    <a16:creationId xmlns:a16="http://schemas.microsoft.com/office/drawing/2014/main" id="{3495CDE8-A2A6-4EA8-AD7F-5EF13B86FC80}"/>
                  </a:ext>
                </a:extLst>
              </p:cNvPr>
              <p:cNvSpPr/>
              <p:nvPr/>
            </p:nvSpPr>
            <p:spPr>
              <a:xfrm rot="1070505">
                <a:off x="3747944" y="4334288"/>
                <a:ext cx="2046049" cy="1786010"/>
              </a:xfrm>
              <a:custGeom>
                <a:avLst/>
                <a:gdLst/>
                <a:ahLst/>
                <a:cxnLst>
                  <a:cxn ang="0">
                    <a:pos x="wd2" y="hd2"/>
                  </a:cxn>
                  <a:cxn ang="5400000">
                    <a:pos x="wd2" y="hd2"/>
                  </a:cxn>
                  <a:cxn ang="10800000">
                    <a:pos x="wd2" y="hd2"/>
                  </a:cxn>
                  <a:cxn ang="16200000">
                    <a:pos x="wd2" y="hd2"/>
                  </a:cxn>
                </a:cxnLst>
                <a:rect l="0" t="0" r="r" b="b"/>
                <a:pathLst>
                  <a:path w="20360" h="19208" extrusionOk="0">
                    <a:moveTo>
                      <a:pt x="15243" y="908"/>
                    </a:moveTo>
                    <a:cubicBezTo>
                      <a:pt x="11370" y="-1052"/>
                      <a:pt x="6855" y="270"/>
                      <a:pt x="4381" y="3821"/>
                    </a:cubicBezTo>
                    <a:lnTo>
                      <a:pt x="0" y="3797"/>
                    </a:lnTo>
                    <a:lnTo>
                      <a:pt x="2810" y="7489"/>
                    </a:lnTo>
                    <a:cubicBezTo>
                      <a:pt x="1906" y="11796"/>
                      <a:pt x="3855" y="16349"/>
                      <a:pt x="7707" y="18299"/>
                    </a:cubicBezTo>
                    <a:cubicBezTo>
                      <a:pt x="12151" y="20548"/>
                      <a:pt x="17438" y="18479"/>
                      <a:pt x="19519" y="13676"/>
                    </a:cubicBezTo>
                    <a:cubicBezTo>
                      <a:pt x="21600" y="8874"/>
                      <a:pt x="19686" y="3157"/>
                      <a:pt x="15243" y="908"/>
                    </a:cubicBezTo>
                    <a:close/>
                  </a:path>
                </a:pathLst>
              </a:custGeom>
              <a:solidFill>
                <a:schemeClr val="accent3"/>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33" name="Subtitle 2">
                <a:extLst>
                  <a:ext uri="{FF2B5EF4-FFF2-40B4-BE49-F238E27FC236}">
                    <a16:creationId xmlns:a16="http://schemas.microsoft.com/office/drawing/2014/main" id="{BBE625EF-D278-4313-8BE1-8241F60149DD}"/>
                  </a:ext>
                </a:extLst>
              </p:cNvPr>
              <p:cNvSpPr txBox="1">
                <a:spLocks/>
              </p:cNvSpPr>
              <p:nvPr/>
            </p:nvSpPr>
            <p:spPr>
              <a:xfrm>
                <a:off x="4181319" y="4674915"/>
                <a:ext cx="1372812" cy="1219376"/>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Enable others by giving them the tools they need to call out, confront, or challenge barriers. </a:t>
                </a:r>
              </a:p>
            </p:txBody>
          </p:sp>
        </p:grpSp>
        <p:grpSp>
          <p:nvGrpSpPr>
            <p:cNvPr id="3" name="Group 2">
              <a:extLst>
                <a:ext uri="{FF2B5EF4-FFF2-40B4-BE49-F238E27FC236}">
                  <a16:creationId xmlns:a16="http://schemas.microsoft.com/office/drawing/2014/main" id="{D96C22CE-8360-4DF8-B744-D2BB8F491B23}"/>
                </a:ext>
              </a:extLst>
            </p:cNvPr>
            <p:cNvGrpSpPr/>
            <p:nvPr/>
          </p:nvGrpSpPr>
          <p:grpSpPr>
            <a:xfrm>
              <a:off x="474383" y="1559296"/>
              <a:ext cx="1536324" cy="2158468"/>
              <a:chOff x="1426762" y="1386749"/>
              <a:chExt cx="1536324" cy="2158468"/>
            </a:xfrm>
          </p:grpSpPr>
          <p:sp>
            <p:nvSpPr>
              <p:cNvPr id="38" name="Shape 59179">
                <a:extLst>
                  <a:ext uri="{FF2B5EF4-FFF2-40B4-BE49-F238E27FC236}">
                    <a16:creationId xmlns:a16="http://schemas.microsoft.com/office/drawing/2014/main" id="{E50E3433-4AEB-42EC-91A1-1DF2E8B7D4AA}"/>
                  </a:ext>
                </a:extLst>
              </p:cNvPr>
              <p:cNvSpPr/>
              <p:nvPr/>
            </p:nvSpPr>
            <p:spPr>
              <a:xfrm rot="19779510">
                <a:off x="1426762" y="1386749"/>
                <a:ext cx="1536324" cy="2158468"/>
              </a:xfrm>
              <a:custGeom>
                <a:avLst/>
                <a:gdLst/>
                <a:ahLst/>
                <a:cxnLst>
                  <a:cxn ang="0">
                    <a:pos x="wd2" y="hd2"/>
                  </a:cxn>
                  <a:cxn ang="5400000">
                    <a:pos x="wd2" y="hd2"/>
                  </a:cxn>
                  <a:cxn ang="10800000">
                    <a:pos x="wd2" y="hd2"/>
                  </a:cxn>
                  <a:cxn ang="16200000">
                    <a:pos x="wd2" y="hd2"/>
                  </a:cxn>
                </a:cxnLst>
                <a:rect l="0" t="0" r="r" b="b"/>
                <a:pathLst>
                  <a:path w="19315" h="20446" extrusionOk="0">
                    <a:moveTo>
                      <a:pt x="651" y="11936"/>
                    </a:moveTo>
                    <a:cubicBezTo>
                      <a:pt x="2326" y="15875"/>
                      <a:pt x="6788" y="18089"/>
                      <a:pt x="11200" y="17437"/>
                    </a:cubicBezTo>
                    <a:lnTo>
                      <a:pt x="14621" y="20446"/>
                    </a:lnTo>
                    <a:lnTo>
                      <a:pt x="14985" y="16091"/>
                    </a:lnTo>
                    <a:cubicBezTo>
                      <a:pt x="18691" y="13868"/>
                      <a:pt x="20330" y="9532"/>
                      <a:pt x="18665" y="5614"/>
                    </a:cubicBezTo>
                    <a:cubicBezTo>
                      <a:pt x="16743" y="1094"/>
                      <a:pt x="11155" y="-1154"/>
                      <a:pt x="6181" y="592"/>
                    </a:cubicBezTo>
                    <a:cubicBezTo>
                      <a:pt x="1206" y="2338"/>
                      <a:pt x="-1270" y="7416"/>
                      <a:pt x="651" y="11936"/>
                    </a:cubicBezTo>
                    <a:close/>
                  </a:path>
                </a:pathLst>
              </a:custGeom>
              <a:solidFill>
                <a:schemeClr val="accent1">
                  <a:lumMod val="60000"/>
                  <a:lumOff val="40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39" name="Subtitle 2">
                <a:extLst>
                  <a:ext uri="{FF2B5EF4-FFF2-40B4-BE49-F238E27FC236}">
                    <a16:creationId xmlns:a16="http://schemas.microsoft.com/office/drawing/2014/main" id="{C07B57FB-01FB-4D3A-8593-C7EA7664A56F}"/>
                  </a:ext>
                </a:extLst>
              </p:cNvPr>
              <p:cNvSpPr txBox="1">
                <a:spLocks/>
              </p:cNvSpPr>
              <p:nvPr/>
            </p:nvSpPr>
            <p:spPr>
              <a:xfrm>
                <a:off x="1440975" y="1610031"/>
                <a:ext cx="1297164" cy="1456395"/>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Support those around you to ensure they are accessing the same opportunities and experiences.</a:t>
                </a:r>
              </a:p>
            </p:txBody>
          </p:sp>
        </p:grpSp>
        <p:grpSp>
          <p:nvGrpSpPr>
            <p:cNvPr id="6" name="Group 5">
              <a:extLst>
                <a:ext uri="{FF2B5EF4-FFF2-40B4-BE49-F238E27FC236}">
                  <a16:creationId xmlns:a16="http://schemas.microsoft.com/office/drawing/2014/main" id="{0505452E-4BBF-45A2-AEBE-FB15B42878E3}"/>
                </a:ext>
              </a:extLst>
            </p:cNvPr>
            <p:cNvGrpSpPr/>
            <p:nvPr/>
          </p:nvGrpSpPr>
          <p:grpSpPr>
            <a:xfrm>
              <a:off x="4650060" y="1358426"/>
              <a:ext cx="1823785" cy="1724868"/>
              <a:chOff x="5478525" y="2994619"/>
              <a:chExt cx="1823785" cy="1724868"/>
            </a:xfrm>
          </p:grpSpPr>
          <p:sp>
            <p:nvSpPr>
              <p:cNvPr id="40" name="Shape 59184">
                <a:extLst>
                  <a:ext uri="{FF2B5EF4-FFF2-40B4-BE49-F238E27FC236}">
                    <a16:creationId xmlns:a16="http://schemas.microsoft.com/office/drawing/2014/main" id="{CBA5D8E4-1545-4BED-B685-78CC88E5A089}"/>
                  </a:ext>
                </a:extLst>
              </p:cNvPr>
              <p:cNvSpPr/>
              <p:nvPr/>
            </p:nvSpPr>
            <p:spPr>
              <a:xfrm>
                <a:off x="5478525" y="2994619"/>
                <a:ext cx="1823785" cy="1724868"/>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2"/>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41" name="Subtitle 2">
                <a:extLst>
                  <a:ext uri="{FF2B5EF4-FFF2-40B4-BE49-F238E27FC236}">
                    <a16:creationId xmlns:a16="http://schemas.microsoft.com/office/drawing/2014/main" id="{1CF50606-915D-4857-B0D0-40AC7E2BE4BD}"/>
                  </a:ext>
                </a:extLst>
              </p:cNvPr>
              <p:cNvSpPr txBox="1">
                <a:spLocks/>
              </p:cNvSpPr>
              <p:nvPr/>
            </p:nvSpPr>
            <p:spPr>
              <a:xfrm>
                <a:off x="5852743" y="3257576"/>
                <a:ext cx="1248229" cy="1456394"/>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Create safe spaces for racialized people to come together and define what they need. </a:t>
                </a:r>
              </a:p>
            </p:txBody>
          </p:sp>
        </p:grpSp>
        <p:grpSp>
          <p:nvGrpSpPr>
            <p:cNvPr id="47" name="Group 46">
              <a:extLst>
                <a:ext uri="{FF2B5EF4-FFF2-40B4-BE49-F238E27FC236}">
                  <a16:creationId xmlns:a16="http://schemas.microsoft.com/office/drawing/2014/main" id="{84104F53-EECE-4506-BE2B-25546D020545}"/>
                </a:ext>
              </a:extLst>
            </p:cNvPr>
            <p:cNvGrpSpPr/>
            <p:nvPr/>
          </p:nvGrpSpPr>
          <p:grpSpPr>
            <a:xfrm>
              <a:off x="4397096" y="2888328"/>
              <a:ext cx="1548767" cy="1538989"/>
              <a:chOff x="5496106" y="3239080"/>
              <a:chExt cx="1955303" cy="1924776"/>
            </a:xfrm>
          </p:grpSpPr>
          <p:sp>
            <p:nvSpPr>
              <p:cNvPr id="48" name="Shape 59184">
                <a:extLst>
                  <a:ext uri="{FF2B5EF4-FFF2-40B4-BE49-F238E27FC236}">
                    <a16:creationId xmlns:a16="http://schemas.microsoft.com/office/drawing/2014/main" id="{E1432737-B7F8-4E86-8142-5DACCAAD1B46}"/>
                  </a:ext>
                </a:extLst>
              </p:cNvPr>
              <p:cNvSpPr/>
              <p:nvPr/>
            </p:nvSpPr>
            <p:spPr>
              <a:xfrm rot="1827449">
                <a:off x="5496106" y="3239080"/>
                <a:ext cx="1955303" cy="1768925"/>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49" name="Subtitle 2">
                <a:extLst>
                  <a:ext uri="{FF2B5EF4-FFF2-40B4-BE49-F238E27FC236}">
                    <a16:creationId xmlns:a16="http://schemas.microsoft.com/office/drawing/2014/main" id="{861BD793-F395-44FE-B04A-FEA6E8F39996}"/>
                  </a:ext>
                </a:extLst>
              </p:cNvPr>
              <p:cNvSpPr txBox="1">
                <a:spLocks/>
              </p:cNvSpPr>
              <p:nvPr/>
            </p:nvSpPr>
            <p:spPr>
              <a:xfrm>
                <a:off x="5796245" y="3638813"/>
                <a:ext cx="1472899" cy="1525043"/>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Call out barriers when you witness or experience them. </a:t>
                </a:r>
              </a:p>
            </p:txBody>
          </p:sp>
        </p:grpSp>
        <p:grpSp>
          <p:nvGrpSpPr>
            <p:cNvPr id="50" name="Group 49">
              <a:extLst>
                <a:ext uri="{FF2B5EF4-FFF2-40B4-BE49-F238E27FC236}">
                  <a16:creationId xmlns:a16="http://schemas.microsoft.com/office/drawing/2014/main" id="{7C49F918-A52C-48B6-A4CF-476380463217}"/>
                </a:ext>
              </a:extLst>
            </p:cNvPr>
            <p:cNvGrpSpPr/>
            <p:nvPr/>
          </p:nvGrpSpPr>
          <p:grpSpPr>
            <a:xfrm>
              <a:off x="5193887" y="3788063"/>
              <a:ext cx="1763096" cy="2088749"/>
              <a:chOff x="5128041" y="3215616"/>
              <a:chExt cx="2225891" cy="2612346"/>
            </a:xfrm>
          </p:grpSpPr>
          <p:sp>
            <p:nvSpPr>
              <p:cNvPr id="51" name="Shape 59184">
                <a:extLst>
                  <a:ext uri="{FF2B5EF4-FFF2-40B4-BE49-F238E27FC236}">
                    <a16:creationId xmlns:a16="http://schemas.microsoft.com/office/drawing/2014/main" id="{577D7B56-BCA7-414E-9E9D-EB201494CC3E}"/>
                  </a:ext>
                </a:extLst>
              </p:cNvPr>
              <p:cNvSpPr/>
              <p:nvPr/>
            </p:nvSpPr>
            <p:spPr>
              <a:xfrm rot="3329708">
                <a:off x="5026097" y="3317560"/>
                <a:ext cx="2429780" cy="2225891"/>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2">
                  <a:lumMod val="75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52" name="Subtitle 2">
                <a:extLst>
                  <a:ext uri="{FF2B5EF4-FFF2-40B4-BE49-F238E27FC236}">
                    <a16:creationId xmlns:a16="http://schemas.microsoft.com/office/drawing/2014/main" id="{D3ADFA92-7E9B-4D83-8041-A283535CFA77}"/>
                  </a:ext>
                </a:extLst>
              </p:cNvPr>
              <p:cNvSpPr txBox="1">
                <a:spLocks/>
              </p:cNvSpPr>
              <p:nvPr/>
            </p:nvSpPr>
            <p:spPr>
              <a:xfrm>
                <a:off x="5529322" y="3710052"/>
                <a:ext cx="1467264" cy="2117910"/>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Respectfully correct behaviors that contribute to barriers when you witness them.</a:t>
                </a:r>
              </a:p>
            </p:txBody>
          </p:sp>
        </p:grpSp>
      </p:grpSp>
    </p:spTree>
    <p:extLst>
      <p:ext uri="{BB962C8B-B14F-4D97-AF65-F5344CB8AC3E}">
        <p14:creationId xmlns:p14="http://schemas.microsoft.com/office/powerpoint/2010/main" val="151857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B7A2DE90-4EA8-454D-B5EF-9A51311F48F5}"/>
              </a:ext>
            </a:extLst>
          </p:cNvPr>
          <p:cNvSpPr/>
          <p:nvPr/>
        </p:nvSpPr>
        <p:spPr>
          <a:xfrm>
            <a:off x="410135" y="2320883"/>
            <a:ext cx="4759574" cy="2607464"/>
          </a:xfrm>
          <a:prstGeom prst="roundRect">
            <a:avLst/>
          </a:prstGeom>
          <a:solidFill>
            <a:schemeClr val="accent2">
              <a:lumMod val="20000"/>
              <a:lumOff val="80000"/>
              <a:alpha val="5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4" name="Rectangle 53">
            <a:extLst>
              <a:ext uri="{FF2B5EF4-FFF2-40B4-BE49-F238E27FC236}">
                <a16:creationId xmlns:a16="http://schemas.microsoft.com/office/drawing/2014/main" id="{81E72F72-C57B-449F-AC3D-54CE8A510CB6}"/>
              </a:ext>
            </a:extLst>
          </p:cNvPr>
          <p:cNvSpPr/>
          <p:nvPr/>
        </p:nvSpPr>
        <p:spPr>
          <a:xfrm>
            <a:off x="4644118" y="3986594"/>
            <a:ext cx="685711" cy="68571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1" name="Rectangle: Rounded Corners 50">
            <a:extLst>
              <a:ext uri="{FF2B5EF4-FFF2-40B4-BE49-F238E27FC236}">
                <a16:creationId xmlns:a16="http://schemas.microsoft.com/office/drawing/2014/main" id="{F5EEF94C-C5B0-4C5F-949F-F8B9AC502E87}"/>
              </a:ext>
            </a:extLst>
          </p:cNvPr>
          <p:cNvSpPr/>
          <p:nvPr/>
        </p:nvSpPr>
        <p:spPr>
          <a:xfrm>
            <a:off x="6647278" y="1184411"/>
            <a:ext cx="2513944" cy="1457229"/>
          </a:xfrm>
          <a:prstGeom prst="roundRect">
            <a:avLst/>
          </a:prstGeom>
          <a:solidFill>
            <a:schemeClr val="accent6">
              <a:lumMod val="20000"/>
              <a:lumOff val="80000"/>
              <a:alpha val="5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0" name="Rectangle: Rounded Corners 49">
            <a:extLst>
              <a:ext uri="{FF2B5EF4-FFF2-40B4-BE49-F238E27FC236}">
                <a16:creationId xmlns:a16="http://schemas.microsoft.com/office/drawing/2014/main" id="{B51C2B77-ED85-432E-BCC3-D8362631F91F}"/>
              </a:ext>
            </a:extLst>
          </p:cNvPr>
          <p:cNvSpPr/>
          <p:nvPr/>
        </p:nvSpPr>
        <p:spPr>
          <a:xfrm>
            <a:off x="1312258" y="1556872"/>
            <a:ext cx="4594042" cy="667787"/>
          </a:xfrm>
          <a:prstGeom prst="roundRect">
            <a:avLst/>
          </a:prstGeom>
          <a:solidFill>
            <a:schemeClr val="accent1">
              <a:lumMod val="20000"/>
              <a:lumOff val="80000"/>
              <a:alpha val="5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9" name="Rectangle: Rounded Corners 48">
            <a:extLst>
              <a:ext uri="{FF2B5EF4-FFF2-40B4-BE49-F238E27FC236}">
                <a16:creationId xmlns:a16="http://schemas.microsoft.com/office/drawing/2014/main" id="{4910B3C7-FB5D-4C4D-8A6A-6203CE3328DC}"/>
              </a:ext>
            </a:extLst>
          </p:cNvPr>
          <p:cNvSpPr/>
          <p:nvPr/>
        </p:nvSpPr>
        <p:spPr>
          <a:xfrm>
            <a:off x="4127170" y="3738672"/>
            <a:ext cx="5040215" cy="1119629"/>
          </a:xfrm>
          <a:prstGeom prst="roundRect">
            <a:avLst/>
          </a:prstGeom>
          <a:solidFill>
            <a:schemeClr val="accent3">
              <a:lumMod val="20000"/>
              <a:lumOff val="80000"/>
              <a:alpha val="5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a:extLst>
              <a:ext uri="{FF2B5EF4-FFF2-40B4-BE49-F238E27FC236}">
                <a16:creationId xmlns:a16="http://schemas.microsoft.com/office/drawing/2014/main" id="{60B316E8-9A62-44DB-A9A6-1A7875B92920}"/>
              </a:ext>
            </a:extLst>
          </p:cNvPr>
          <p:cNvSpPr>
            <a:spLocks noGrp="1"/>
          </p:cNvSpPr>
          <p:nvPr>
            <p:ph type="title"/>
          </p:nvPr>
        </p:nvSpPr>
        <p:spPr>
          <a:xfrm>
            <a:off x="274916" y="13535"/>
            <a:ext cx="8105301" cy="847641"/>
          </a:xfrm>
        </p:spPr>
        <p:txBody>
          <a:bodyPr/>
          <a:lstStyle/>
          <a:p>
            <a:r>
              <a:rPr lang="en-US" sz="2800" dirty="0"/>
              <a:t>Continue your anti-racism journey </a:t>
            </a:r>
            <a:endParaRPr lang="en-CA" sz="2800" dirty="0"/>
          </a:p>
        </p:txBody>
      </p:sp>
      <p:sp>
        <p:nvSpPr>
          <p:cNvPr id="5" name="Freeform 6">
            <a:extLst>
              <a:ext uri="{FF2B5EF4-FFF2-40B4-BE49-F238E27FC236}">
                <a16:creationId xmlns:a16="http://schemas.microsoft.com/office/drawing/2014/main" id="{347D0370-38C1-43C2-8970-C9F8AA634C70}"/>
              </a:ext>
            </a:extLst>
          </p:cNvPr>
          <p:cNvSpPr>
            <a:spLocks noChangeArrowheads="1"/>
          </p:cNvSpPr>
          <p:nvPr/>
        </p:nvSpPr>
        <p:spPr bwMode="auto">
          <a:xfrm>
            <a:off x="1887464" y="817399"/>
            <a:ext cx="7250358" cy="4325767"/>
          </a:xfrm>
          <a:custGeom>
            <a:avLst/>
            <a:gdLst>
              <a:gd name="connsiteX0" fmla="*/ 19348523 w 19348523"/>
              <a:gd name="connsiteY0" fmla="*/ 0 h 11361807"/>
              <a:gd name="connsiteX1" fmla="*/ 19348523 w 19348523"/>
              <a:gd name="connsiteY1" fmla="*/ 218962 h 11361807"/>
              <a:gd name="connsiteX2" fmla="*/ 19303173 w 19348523"/>
              <a:gd name="connsiteY2" fmla="*/ 224482 h 11361807"/>
              <a:gd name="connsiteX3" fmla="*/ 17812153 w 19348523"/>
              <a:gd name="connsiteY3" fmla="*/ 424309 h 11361807"/>
              <a:gd name="connsiteX4" fmla="*/ 13923887 w 19348523"/>
              <a:gd name="connsiteY4" fmla="*/ 1169809 h 11361807"/>
              <a:gd name="connsiteX5" fmla="*/ 12563385 w 19348523"/>
              <a:gd name="connsiteY5" fmla="*/ 1675078 h 11361807"/>
              <a:gd name="connsiteX6" fmla="*/ 12183437 w 19348523"/>
              <a:gd name="connsiteY6" fmla="*/ 2226044 h 11361807"/>
              <a:gd name="connsiteX7" fmla="*/ 12905469 w 19348523"/>
              <a:gd name="connsiteY7" fmla="*/ 2906264 h 11361807"/>
              <a:gd name="connsiteX8" fmla="*/ 13825961 w 19348523"/>
              <a:gd name="connsiteY8" fmla="*/ 3740545 h 11361807"/>
              <a:gd name="connsiteX9" fmla="*/ 12951167 w 19348523"/>
              <a:gd name="connsiteY9" fmla="*/ 4581356 h 11361807"/>
              <a:gd name="connsiteX10" fmla="*/ 10762875 w 19348523"/>
              <a:gd name="connsiteY10" fmla="*/ 4785030 h 11361807"/>
              <a:gd name="connsiteX11" fmla="*/ 8239027 w 19348523"/>
              <a:gd name="connsiteY11" fmla="*/ 5321634 h 11361807"/>
              <a:gd name="connsiteX12" fmla="*/ 8368289 w 19348523"/>
              <a:gd name="connsiteY12" fmla="*/ 5499196 h 11361807"/>
              <a:gd name="connsiteX13" fmla="*/ 8851384 w 19348523"/>
              <a:gd name="connsiteY13" fmla="*/ 5901322 h 11361807"/>
              <a:gd name="connsiteX14" fmla="*/ 10281085 w 19348523"/>
              <a:gd name="connsiteY14" fmla="*/ 7759198 h 11361807"/>
              <a:gd name="connsiteX15" fmla="*/ 9880246 w 19348523"/>
              <a:gd name="connsiteY15" fmla="*/ 8774959 h 11361807"/>
              <a:gd name="connsiteX16" fmla="*/ 8783489 w 19348523"/>
              <a:gd name="connsiteY16" fmla="*/ 9551794 h 11361807"/>
              <a:gd name="connsiteX17" fmla="*/ 5627700 w 19348523"/>
              <a:gd name="connsiteY17" fmla="*/ 10704643 h 11361807"/>
              <a:gd name="connsiteX18" fmla="*/ 3922769 w 19348523"/>
              <a:gd name="connsiteY18" fmla="*/ 11257016 h 11361807"/>
              <a:gd name="connsiteX19" fmla="*/ 3637608 w 19348523"/>
              <a:gd name="connsiteY19" fmla="*/ 11361807 h 11361807"/>
              <a:gd name="connsiteX20" fmla="*/ 0 w 19348523"/>
              <a:gd name="connsiteY20" fmla="*/ 11361807 h 11361807"/>
              <a:gd name="connsiteX21" fmla="*/ 69573 w 19348523"/>
              <a:gd name="connsiteY21" fmla="*/ 11313341 h 11361807"/>
              <a:gd name="connsiteX22" fmla="*/ 1614091 w 19348523"/>
              <a:gd name="connsiteY22" fmla="*/ 10485302 h 11361807"/>
              <a:gd name="connsiteX23" fmla="*/ 5310424 w 19348523"/>
              <a:gd name="connsiteY23" fmla="*/ 9252810 h 11361807"/>
              <a:gd name="connsiteX24" fmla="*/ 7893026 w 19348523"/>
              <a:gd name="connsiteY24" fmla="*/ 8414612 h 11361807"/>
              <a:gd name="connsiteX25" fmla="*/ 8658145 w 19348523"/>
              <a:gd name="connsiteY25" fmla="*/ 7759198 h 11361807"/>
              <a:gd name="connsiteX26" fmla="*/ 7686732 w 19348523"/>
              <a:gd name="connsiteY26" fmla="*/ 6427481 h 11361807"/>
              <a:gd name="connsiteX27" fmla="*/ 6935975 w 19348523"/>
              <a:gd name="connsiteY27" fmla="*/ 5321634 h 11361807"/>
              <a:gd name="connsiteX28" fmla="*/ 8449239 w 19348523"/>
              <a:gd name="connsiteY28" fmla="*/ 4362014 h 11361807"/>
              <a:gd name="connsiteX29" fmla="*/ 10565720 w 19348523"/>
              <a:gd name="connsiteY29" fmla="*/ 4179229 h 11361807"/>
              <a:gd name="connsiteX30" fmla="*/ 12730509 w 19348523"/>
              <a:gd name="connsiteY30" fmla="*/ 3740545 h 11361807"/>
              <a:gd name="connsiteX31" fmla="*/ 12101181 w 19348523"/>
              <a:gd name="connsiteY31" fmla="*/ 3104717 h 11361807"/>
              <a:gd name="connsiteX32" fmla="*/ 11283835 w 19348523"/>
              <a:gd name="connsiteY32" fmla="*/ 2226044 h 11361807"/>
              <a:gd name="connsiteX33" fmla="*/ 11851797 w 19348523"/>
              <a:gd name="connsiteY33" fmla="*/ 1493599 h 11361807"/>
              <a:gd name="connsiteX34" fmla="*/ 13372897 w 19348523"/>
              <a:gd name="connsiteY34" fmla="*/ 967440 h 11361807"/>
              <a:gd name="connsiteX35" fmla="*/ 17338197 w 19348523"/>
              <a:gd name="connsiteY35" fmla="*/ 249358 h 11361807"/>
              <a:gd name="connsiteX36" fmla="*/ 19283963 w 19348523"/>
              <a:gd name="connsiteY36" fmla="*/ 7168 h 1136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48523" h="11361807">
                <a:moveTo>
                  <a:pt x="19348523" y="0"/>
                </a:moveTo>
                <a:lnTo>
                  <a:pt x="19348523" y="218962"/>
                </a:lnTo>
                <a:lnTo>
                  <a:pt x="19303173" y="224482"/>
                </a:lnTo>
                <a:cubicBezTo>
                  <a:pt x="18827877" y="283609"/>
                  <a:pt x="18323319" y="350379"/>
                  <a:pt x="17812153" y="424309"/>
                </a:cubicBezTo>
                <a:cubicBezTo>
                  <a:pt x="16216631" y="654095"/>
                  <a:pt x="14892689" y="904771"/>
                  <a:pt x="13923887" y="1169809"/>
                </a:cubicBezTo>
                <a:cubicBezTo>
                  <a:pt x="13324587" y="1334315"/>
                  <a:pt x="12862381" y="1504044"/>
                  <a:pt x="12563385" y="1675078"/>
                </a:cubicBezTo>
                <a:cubicBezTo>
                  <a:pt x="12240885" y="1857864"/>
                  <a:pt x="12107709" y="2043260"/>
                  <a:pt x="12183437" y="2226044"/>
                </a:cubicBezTo>
                <a:cubicBezTo>
                  <a:pt x="12325753" y="2568113"/>
                  <a:pt x="12599945" y="2727396"/>
                  <a:pt x="12905469" y="2906264"/>
                </a:cubicBezTo>
                <a:cubicBezTo>
                  <a:pt x="13218829" y="3089049"/>
                  <a:pt x="13594859" y="3308391"/>
                  <a:pt x="13825961" y="3740545"/>
                </a:cubicBezTo>
                <a:cubicBezTo>
                  <a:pt x="13965669" y="3999055"/>
                  <a:pt x="13940861" y="4371153"/>
                  <a:pt x="12951167" y="4581356"/>
                </a:cubicBezTo>
                <a:cubicBezTo>
                  <a:pt x="12353173" y="4709305"/>
                  <a:pt x="11547579" y="4748473"/>
                  <a:pt x="10762875" y="4785030"/>
                </a:cubicBezTo>
                <a:cubicBezTo>
                  <a:pt x="9022425" y="4868589"/>
                  <a:pt x="8279503" y="4959981"/>
                  <a:pt x="8239027" y="5321634"/>
                </a:cubicBezTo>
                <a:cubicBezTo>
                  <a:pt x="8239027" y="5324245"/>
                  <a:pt x="8239027" y="5369941"/>
                  <a:pt x="8368289" y="5499196"/>
                </a:cubicBezTo>
                <a:cubicBezTo>
                  <a:pt x="8484492" y="5615395"/>
                  <a:pt x="8660757" y="5752483"/>
                  <a:pt x="8851384" y="5901322"/>
                </a:cubicBezTo>
                <a:cubicBezTo>
                  <a:pt x="9428487" y="6351755"/>
                  <a:pt x="10219719" y="6969307"/>
                  <a:pt x="10281085" y="7759198"/>
                </a:cubicBezTo>
                <a:cubicBezTo>
                  <a:pt x="10307198" y="8106489"/>
                  <a:pt x="10176632" y="8449863"/>
                  <a:pt x="9880246" y="8774959"/>
                </a:cubicBezTo>
                <a:cubicBezTo>
                  <a:pt x="9632170" y="9046525"/>
                  <a:pt x="9275724" y="9301118"/>
                  <a:pt x="8783489" y="9551794"/>
                </a:cubicBezTo>
                <a:cubicBezTo>
                  <a:pt x="7929585" y="9985255"/>
                  <a:pt x="6787129" y="10341685"/>
                  <a:pt x="5627700" y="10704643"/>
                </a:cubicBezTo>
                <a:cubicBezTo>
                  <a:pt x="5067244" y="10879921"/>
                  <a:pt x="4487938" y="11061073"/>
                  <a:pt x="3922769" y="11257016"/>
                </a:cubicBezTo>
                <a:lnTo>
                  <a:pt x="3637608" y="11361807"/>
                </a:lnTo>
                <a:lnTo>
                  <a:pt x="0" y="11361807"/>
                </a:lnTo>
                <a:lnTo>
                  <a:pt x="69573" y="11313341"/>
                </a:lnTo>
                <a:cubicBezTo>
                  <a:pt x="536674" y="11008686"/>
                  <a:pt x="1047106" y="10735978"/>
                  <a:pt x="1614091" y="10485302"/>
                </a:cubicBezTo>
                <a:cubicBezTo>
                  <a:pt x="2807467" y="9956532"/>
                  <a:pt x="4110519" y="9589656"/>
                  <a:pt x="5310424" y="9252810"/>
                </a:cubicBezTo>
                <a:cubicBezTo>
                  <a:pt x="6324924" y="8966883"/>
                  <a:pt x="7246723" y="8708373"/>
                  <a:pt x="7893026" y="8414612"/>
                </a:cubicBezTo>
                <a:cubicBezTo>
                  <a:pt x="8641173" y="8076460"/>
                  <a:pt x="8654228" y="7844063"/>
                  <a:pt x="8658145" y="7759198"/>
                </a:cubicBezTo>
                <a:cubicBezTo>
                  <a:pt x="8681647" y="7319209"/>
                  <a:pt x="8134574" y="6826996"/>
                  <a:pt x="7686732" y="6427481"/>
                </a:cubicBezTo>
                <a:cubicBezTo>
                  <a:pt x="7242806" y="6027966"/>
                  <a:pt x="6851107" y="5676758"/>
                  <a:pt x="6935975" y="5321634"/>
                </a:cubicBezTo>
                <a:cubicBezTo>
                  <a:pt x="7015622" y="4986093"/>
                  <a:pt x="7344648" y="4566994"/>
                  <a:pt x="8449239" y="4362014"/>
                </a:cubicBezTo>
                <a:cubicBezTo>
                  <a:pt x="9069429" y="4245815"/>
                  <a:pt x="9833243" y="4211869"/>
                  <a:pt x="10565720" y="4179229"/>
                </a:cubicBezTo>
                <a:cubicBezTo>
                  <a:pt x="12193881" y="4106116"/>
                  <a:pt x="12846713" y="4027779"/>
                  <a:pt x="12730509" y="3740545"/>
                </a:cubicBezTo>
                <a:cubicBezTo>
                  <a:pt x="12601249" y="3423284"/>
                  <a:pt x="12375369" y="3279667"/>
                  <a:pt x="12101181" y="3104717"/>
                </a:cubicBezTo>
                <a:cubicBezTo>
                  <a:pt x="11766929" y="2891903"/>
                  <a:pt x="11409179" y="2663421"/>
                  <a:pt x="11283835" y="2226044"/>
                </a:cubicBezTo>
                <a:cubicBezTo>
                  <a:pt x="11210718" y="1967534"/>
                  <a:pt x="11411790" y="1722080"/>
                  <a:pt x="11851797" y="1493599"/>
                </a:cubicBezTo>
                <a:cubicBezTo>
                  <a:pt x="12203021" y="1310814"/>
                  <a:pt x="12720065" y="1134558"/>
                  <a:pt x="13372897" y="967440"/>
                </a:cubicBezTo>
                <a:cubicBezTo>
                  <a:pt x="14378257" y="710236"/>
                  <a:pt x="15727009" y="468699"/>
                  <a:pt x="17338197" y="249358"/>
                </a:cubicBezTo>
                <a:cubicBezTo>
                  <a:pt x="18018449" y="156007"/>
                  <a:pt x="18684337" y="75059"/>
                  <a:pt x="19283963" y="7168"/>
                </a:cubicBezTo>
                <a:close/>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49" dirty="0">
              <a:latin typeface="Arial" panose="020B0604020202020204" pitchFamily="34" charset="0"/>
            </a:endParaRPr>
          </a:p>
        </p:txBody>
      </p:sp>
      <p:sp>
        <p:nvSpPr>
          <p:cNvPr id="6" name="Freeform 8">
            <a:extLst>
              <a:ext uri="{FF2B5EF4-FFF2-40B4-BE49-F238E27FC236}">
                <a16:creationId xmlns:a16="http://schemas.microsoft.com/office/drawing/2014/main" id="{D9CF5256-C0E6-4C08-8B93-67A044F24943}"/>
              </a:ext>
            </a:extLst>
          </p:cNvPr>
          <p:cNvSpPr>
            <a:spLocks noChangeArrowheads="1"/>
          </p:cNvSpPr>
          <p:nvPr/>
        </p:nvSpPr>
        <p:spPr bwMode="auto">
          <a:xfrm>
            <a:off x="1759435" y="795530"/>
            <a:ext cx="7378309" cy="4347636"/>
          </a:xfrm>
          <a:custGeom>
            <a:avLst/>
            <a:gdLst>
              <a:gd name="connsiteX0" fmla="*/ 19689976 w 19689976"/>
              <a:gd name="connsiteY0" fmla="*/ 0 h 11419247"/>
              <a:gd name="connsiteX1" fmla="*/ 19689976 w 19689976"/>
              <a:gd name="connsiteY1" fmla="*/ 215360 h 11419247"/>
              <a:gd name="connsiteX2" fmla="*/ 19640824 w 19689976"/>
              <a:gd name="connsiteY2" fmla="*/ 221250 h 11419247"/>
              <a:gd name="connsiteX3" fmla="*/ 18150068 w 19689976"/>
              <a:gd name="connsiteY3" fmla="*/ 418216 h 11419247"/>
              <a:gd name="connsiteX4" fmla="*/ 14262486 w 19689976"/>
              <a:gd name="connsiteY4" fmla="*/ 1151996 h 11419247"/>
              <a:gd name="connsiteX5" fmla="*/ 12902224 w 19689976"/>
              <a:gd name="connsiteY5" fmla="*/ 1649452 h 11419247"/>
              <a:gd name="connsiteX6" fmla="*/ 12522342 w 19689976"/>
              <a:gd name="connsiteY6" fmla="*/ 2191301 h 11419247"/>
              <a:gd name="connsiteX7" fmla="*/ 13244246 w 19689976"/>
              <a:gd name="connsiteY7" fmla="*/ 2861105 h 11419247"/>
              <a:gd name="connsiteX8" fmla="*/ 14164578 w 19689976"/>
              <a:gd name="connsiteY8" fmla="*/ 3682364 h 11419247"/>
              <a:gd name="connsiteX9" fmla="*/ 13289938 w 19689976"/>
              <a:gd name="connsiteY9" fmla="*/ 4510152 h 11419247"/>
              <a:gd name="connsiteX10" fmla="*/ 11102031 w 19689976"/>
              <a:gd name="connsiteY10" fmla="*/ 4711224 h 11419247"/>
              <a:gd name="connsiteX11" fmla="*/ 8578627 w 19689976"/>
              <a:gd name="connsiteY11" fmla="*/ 5240016 h 11419247"/>
              <a:gd name="connsiteX12" fmla="*/ 8707865 w 19689976"/>
              <a:gd name="connsiteY12" fmla="*/ 5413668 h 11419247"/>
              <a:gd name="connsiteX13" fmla="*/ 9190877 w 19689976"/>
              <a:gd name="connsiteY13" fmla="*/ 5809283 h 11419247"/>
              <a:gd name="connsiteX14" fmla="*/ 10620326 w 19689976"/>
              <a:gd name="connsiteY14" fmla="*/ 7638511 h 11419247"/>
              <a:gd name="connsiteX15" fmla="*/ 10219558 w 19689976"/>
              <a:gd name="connsiteY15" fmla="*/ 8637341 h 11419247"/>
              <a:gd name="connsiteX16" fmla="*/ 9122993 w 19689976"/>
              <a:gd name="connsiteY16" fmla="*/ 9402458 h 11419247"/>
              <a:gd name="connsiteX17" fmla="*/ 5967761 w 19689976"/>
              <a:gd name="connsiteY17" fmla="*/ 10538381 h 11419247"/>
              <a:gd name="connsiteX18" fmla="*/ 3430250 w 19689976"/>
              <a:gd name="connsiteY18" fmla="*/ 11382727 h 11419247"/>
              <a:gd name="connsiteX19" fmla="*/ 3339249 w 19689976"/>
              <a:gd name="connsiteY19" fmla="*/ 11419247 h 11419247"/>
              <a:gd name="connsiteX20" fmla="*/ 0 w 19689976"/>
              <a:gd name="connsiteY20" fmla="*/ 11419247 h 11419247"/>
              <a:gd name="connsiteX21" fmla="*/ 410611 w 19689976"/>
              <a:gd name="connsiteY21" fmla="*/ 11137047 h 11419247"/>
              <a:gd name="connsiteX22" fmla="*/ 1954857 w 19689976"/>
              <a:gd name="connsiteY22" fmla="*/ 10321642 h 11419247"/>
              <a:gd name="connsiteX23" fmla="*/ 5650540 w 19689976"/>
              <a:gd name="connsiteY23" fmla="*/ 9108684 h 11419247"/>
              <a:gd name="connsiteX24" fmla="*/ 8232687 w 19689976"/>
              <a:gd name="connsiteY24" fmla="*/ 8284813 h 11419247"/>
              <a:gd name="connsiteX25" fmla="*/ 8997672 w 19689976"/>
              <a:gd name="connsiteY25" fmla="*/ 7638511 h 11419247"/>
              <a:gd name="connsiteX26" fmla="*/ 8026430 w 19689976"/>
              <a:gd name="connsiteY26" fmla="*/ 6327629 h 11419247"/>
              <a:gd name="connsiteX27" fmla="*/ 7275805 w 19689976"/>
              <a:gd name="connsiteY27" fmla="*/ 5240016 h 11419247"/>
              <a:gd name="connsiteX28" fmla="*/ 8788802 w 19689976"/>
              <a:gd name="connsiteY28" fmla="*/ 4293413 h 11419247"/>
              <a:gd name="connsiteX29" fmla="*/ 10904910 w 19689976"/>
              <a:gd name="connsiteY29" fmla="*/ 4113232 h 11419247"/>
              <a:gd name="connsiteX30" fmla="*/ 13069318 w 19689976"/>
              <a:gd name="connsiteY30" fmla="*/ 3682364 h 11419247"/>
              <a:gd name="connsiteX31" fmla="*/ 12440100 w 19689976"/>
              <a:gd name="connsiteY31" fmla="*/ 3055648 h 11419247"/>
              <a:gd name="connsiteX32" fmla="*/ 11622899 w 19689976"/>
              <a:gd name="connsiteY32" fmla="*/ 2191301 h 11419247"/>
              <a:gd name="connsiteX33" fmla="*/ 12190762 w 19689976"/>
              <a:gd name="connsiteY33" fmla="*/ 1470577 h 11419247"/>
              <a:gd name="connsiteX34" fmla="*/ 13711594 w 19689976"/>
              <a:gd name="connsiteY34" fmla="*/ 952230 h 11419247"/>
              <a:gd name="connsiteX35" fmla="*/ 17676196 w 19689976"/>
              <a:gd name="connsiteY35" fmla="*/ 244563 h 11419247"/>
              <a:gd name="connsiteX36" fmla="*/ 19621618 w 19689976"/>
              <a:gd name="connsiteY36" fmla="*/ 7423 h 1141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89976" h="11419247">
                <a:moveTo>
                  <a:pt x="19689976" y="0"/>
                </a:moveTo>
                <a:lnTo>
                  <a:pt x="19689976" y="215360"/>
                </a:lnTo>
                <a:lnTo>
                  <a:pt x="19640824" y="221250"/>
                </a:lnTo>
                <a:cubicBezTo>
                  <a:pt x="19165614" y="279469"/>
                  <a:pt x="18661146" y="345262"/>
                  <a:pt x="18150068" y="418216"/>
                </a:cubicBezTo>
                <a:cubicBezTo>
                  <a:pt x="16554828" y="644095"/>
                  <a:pt x="15231118" y="890864"/>
                  <a:pt x="14262486" y="1151996"/>
                </a:cubicBezTo>
                <a:cubicBezTo>
                  <a:pt x="13663292" y="1312592"/>
                  <a:pt x="13201168" y="1479717"/>
                  <a:pt x="12902224" y="1649452"/>
                </a:cubicBezTo>
                <a:cubicBezTo>
                  <a:pt x="12579782" y="1829634"/>
                  <a:pt x="12446626" y="2012426"/>
                  <a:pt x="12522342" y="2191301"/>
                </a:cubicBezTo>
                <a:cubicBezTo>
                  <a:pt x="12664634" y="2528161"/>
                  <a:pt x="12938776" y="2686147"/>
                  <a:pt x="13244246" y="2861105"/>
                </a:cubicBezTo>
                <a:cubicBezTo>
                  <a:pt x="13557552" y="3041286"/>
                  <a:pt x="13933518" y="3256720"/>
                  <a:pt x="14164578" y="3682364"/>
                </a:cubicBezTo>
                <a:cubicBezTo>
                  <a:pt x="14304260" y="3936968"/>
                  <a:pt x="14279456" y="4303858"/>
                  <a:pt x="13289938" y="4510152"/>
                </a:cubicBezTo>
                <a:cubicBezTo>
                  <a:pt x="12692050" y="4635495"/>
                  <a:pt x="11886596" y="4673360"/>
                  <a:pt x="11102031" y="4711224"/>
                </a:cubicBezTo>
                <a:cubicBezTo>
                  <a:pt x="9361888" y="4793481"/>
                  <a:pt x="8619096" y="4882265"/>
                  <a:pt x="8578627" y="5240016"/>
                </a:cubicBezTo>
                <a:cubicBezTo>
                  <a:pt x="8578627" y="5241321"/>
                  <a:pt x="8578627" y="5287020"/>
                  <a:pt x="8707865" y="5413668"/>
                </a:cubicBezTo>
                <a:cubicBezTo>
                  <a:pt x="8824050" y="5527261"/>
                  <a:pt x="9000283" y="5663049"/>
                  <a:pt x="9190877" y="5809283"/>
                </a:cubicBezTo>
                <a:cubicBezTo>
                  <a:pt x="9767877" y="6253207"/>
                  <a:pt x="10558970" y="6860339"/>
                  <a:pt x="10620326" y="7638511"/>
                </a:cubicBezTo>
                <a:cubicBezTo>
                  <a:pt x="10646434" y="7980595"/>
                  <a:pt x="10515891" y="8317455"/>
                  <a:pt x="10219558" y="8637341"/>
                </a:cubicBezTo>
                <a:cubicBezTo>
                  <a:pt x="9971525" y="8905001"/>
                  <a:pt x="9615142" y="9155688"/>
                  <a:pt x="9122993" y="9402458"/>
                </a:cubicBezTo>
                <a:cubicBezTo>
                  <a:pt x="8269240" y="9829408"/>
                  <a:pt x="7126985" y="10180631"/>
                  <a:pt x="5967761" y="10538381"/>
                </a:cubicBezTo>
                <a:cubicBezTo>
                  <a:pt x="5127224" y="10796901"/>
                  <a:pt x="4244282" y="11068458"/>
                  <a:pt x="3430250" y="11382727"/>
                </a:cubicBezTo>
                <a:lnTo>
                  <a:pt x="3339249" y="11419247"/>
                </a:lnTo>
                <a:lnTo>
                  <a:pt x="0" y="11419247"/>
                </a:lnTo>
                <a:lnTo>
                  <a:pt x="410611" y="11137047"/>
                </a:lnTo>
                <a:cubicBezTo>
                  <a:pt x="877630" y="10836969"/>
                  <a:pt x="1387973" y="10569391"/>
                  <a:pt x="1954857" y="10321642"/>
                </a:cubicBezTo>
                <a:cubicBezTo>
                  <a:pt x="3148024" y="9800684"/>
                  <a:pt x="4450846" y="9440322"/>
                  <a:pt x="5650540" y="9108684"/>
                </a:cubicBezTo>
                <a:cubicBezTo>
                  <a:pt x="6664861" y="8826662"/>
                  <a:pt x="7586498" y="8572058"/>
                  <a:pt x="8232687" y="8284813"/>
                </a:cubicBezTo>
                <a:cubicBezTo>
                  <a:pt x="8980701" y="7949259"/>
                  <a:pt x="8993755" y="7722074"/>
                  <a:pt x="8997672" y="7638511"/>
                </a:cubicBezTo>
                <a:cubicBezTo>
                  <a:pt x="9021170" y="7205033"/>
                  <a:pt x="8474193" y="6723245"/>
                  <a:pt x="8026430" y="6327629"/>
                </a:cubicBezTo>
                <a:cubicBezTo>
                  <a:pt x="7582582" y="5934627"/>
                  <a:pt x="7190951" y="5588627"/>
                  <a:pt x="7275805" y="5240016"/>
                </a:cubicBezTo>
                <a:cubicBezTo>
                  <a:pt x="7355436" y="4908378"/>
                  <a:pt x="7684405" y="4497096"/>
                  <a:pt x="8788802" y="4293413"/>
                </a:cubicBezTo>
                <a:cubicBezTo>
                  <a:pt x="9408883" y="4179821"/>
                  <a:pt x="10172562" y="4145874"/>
                  <a:pt x="10904910" y="4113232"/>
                </a:cubicBezTo>
                <a:cubicBezTo>
                  <a:pt x="12532786" y="4042727"/>
                  <a:pt x="13185502" y="3964386"/>
                  <a:pt x="13069318" y="3682364"/>
                </a:cubicBezTo>
                <a:cubicBezTo>
                  <a:pt x="12940082" y="3370311"/>
                  <a:pt x="12714242" y="3229300"/>
                  <a:pt x="12440100" y="3055648"/>
                </a:cubicBezTo>
                <a:cubicBezTo>
                  <a:pt x="12105910" y="2845437"/>
                  <a:pt x="11748220" y="2622169"/>
                  <a:pt x="11622899" y="2191301"/>
                </a:cubicBezTo>
                <a:cubicBezTo>
                  <a:pt x="11549795" y="1938004"/>
                  <a:pt x="11750831" y="1695151"/>
                  <a:pt x="12190762" y="1470577"/>
                </a:cubicBezTo>
                <a:cubicBezTo>
                  <a:pt x="12541924" y="1290396"/>
                  <a:pt x="13058876" y="1116743"/>
                  <a:pt x="13711594" y="952230"/>
                </a:cubicBezTo>
                <a:cubicBezTo>
                  <a:pt x="14716778" y="698932"/>
                  <a:pt x="16065290" y="461302"/>
                  <a:pt x="17676196" y="244563"/>
                </a:cubicBezTo>
                <a:cubicBezTo>
                  <a:pt x="18356326" y="153167"/>
                  <a:pt x="19022098" y="73848"/>
                  <a:pt x="19621618" y="7423"/>
                </a:cubicBezTo>
                <a:close/>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49" dirty="0">
              <a:latin typeface="Arial" panose="020B0604020202020204" pitchFamily="34" charset="0"/>
            </a:endParaRPr>
          </a:p>
        </p:txBody>
      </p:sp>
      <p:sp>
        <p:nvSpPr>
          <p:cNvPr id="7" name="Freeform 10">
            <a:extLst>
              <a:ext uri="{FF2B5EF4-FFF2-40B4-BE49-F238E27FC236}">
                <a16:creationId xmlns:a16="http://schemas.microsoft.com/office/drawing/2014/main" id="{AD7D73FD-D7E4-4C83-A8F6-A5070694397E}"/>
              </a:ext>
            </a:extLst>
          </p:cNvPr>
          <p:cNvSpPr>
            <a:spLocks noChangeArrowheads="1"/>
          </p:cNvSpPr>
          <p:nvPr/>
        </p:nvSpPr>
        <p:spPr bwMode="auto">
          <a:xfrm>
            <a:off x="2270759" y="832985"/>
            <a:ext cx="6867296" cy="4310182"/>
          </a:xfrm>
          <a:custGeom>
            <a:avLst/>
            <a:gdLst>
              <a:gd name="connsiteX0" fmla="*/ 18326271 w 18326271"/>
              <a:gd name="connsiteY0" fmla="*/ 0 h 11320874"/>
              <a:gd name="connsiteX1" fmla="*/ 18326271 w 18326271"/>
              <a:gd name="connsiteY1" fmla="*/ 9721 h 11320874"/>
              <a:gd name="connsiteX2" fmla="*/ 18075965 w 18326271"/>
              <a:gd name="connsiteY2" fmla="*/ 38759 h 11320874"/>
              <a:gd name="connsiteX3" fmla="*/ 16586433 w 18326271"/>
              <a:gd name="connsiteY3" fmla="*/ 228947 h 11320874"/>
              <a:gd name="connsiteX4" fmla="*/ 12646293 w 18326271"/>
              <a:gd name="connsiteY4" fmla="*/ 950776 h 11320874"/>
              <a:gd name="connsiteX5" fmla="*/ 10732361 w 18326271"/>
              <a:gd name="connsiteY5" fmla="*/ 2090301 h 11320874"/>
              <a:gd name="connsiteX6" fmla="*/ 11503939 w 18326271"/>
              <a:gd name="connsiteY6" fmla="*/ 2851288 h 11320874"/>
              <a:gd name="connsiteX7" fmla="*/ 12280739 w 18326271"/>
              <a:gd name="connsiteY7" fmla="*/ 3580950 h 11320874"/>
              <a:gd name="connsiteX8" fmla="*/ 11624049 w 18326271"/>
              <a:gd name="connsiteY8" fmla="*/ 4143533 h 11320874"/>
              <a:gd name="connsiteX9" fmla="*/ 9643535 w 18326271"/>
              <a:gd name="connsiteY9" fmla="*/ 4314526 h 11320874"/>
              <a:gd name="connsiteX10" fmla="*/ 7623854 w 18326271"/>
              <a:gd name="connsiteY10" fmla="*/ 4486826 h 11320874"/>
              <a:gd name="connsiteX11" fmla="*/ 6595083 w 18326271"/>
              <a:gd name="connsiteY11" fmla="*/ 5138168 h 11320874"/>
              <a:gd name="connsiteX12" fmla="*/ 7288328 w 18326271"/>
              <a:gd name="connsiteY12" fmla="*/ 5948758 h 11320874"/>
              <a:gd name="connsiteX13" fmla="*/ 8484209 w 18326271"/>
              <a:gd name="connsiteY13" fmla="*/ 7535998 h 11320874"/>
              <a:gd name="connsiteX14" fmla="*/ 7317051 w 18326271"/>
              <a:gd name="connsiteY14" fmla="*/ 8742092 h 11320874"/>
              <a:gd name="connsiteX15" fmla="*/ 4447459 w 18326271"/>
              <a:gd name="connsiteY15" fmla="*/ 9715844 h 11320874"/>
              <a:gd name="connsiteX16" fmla="*/ 285001 w 18326271"/>
              <a:gd name="connsiteY16" fmla="*/ 11239536 h 11320874"/>
              <a:gd name="connsiteX17" fmla="*/ 142245 w 18326271"/>
              <a:gd name="connsiteY17" fmla="*/ 11320874 h 11320874"/>
              <a:gd name="connsiteX18" fmla="*/ 0 w 18326271"/>
              <a:gd name="connsiteY18" fmla="*/ 11320874 h 11320874"/>
              <a:gd name="connsiteX19" fmla="*/ 227877 w 18326271"/>
              <a:gd name="connsiteY19" fmla="*/ 11190623 h 11320874"/>
              <a:gd name="connsiteX20" fmla="*/ 4433097 w 18326271"/>
              <a:gd name="connsiteY20" fmla="*/ 9653190 h 11320874"/>
              <a:gd name="connsiteX21" fmla="*/ 8412404 w 18326271"/>
              <a:gd name="connsiteY21" fmla="*/ 7535998 h 11320874"/>
              <a:gd name="connsiteX22" fmla="*/ 7236106 w 18326271"/>
              <a:gd name="connsiteY22" fmla="*/ 5972253 h 11320874"/>
              <a:gd name="connsiteX23" fmla="*/ 6537639 w 18326271"/>
              <a:gd name="connsiteY23" fmla="*/ 5138168 h 11320874"/>
              <a:gd name="connsiteX24" fmla="*/ 7605576 w 18326271"/>
              <a:gd name="connsiteY24" fmla="*/ 4460719 h 11320874"/>
              <a:gd name="connsiteX25" fmla="*/ 9635701 w 18326271"/>
              <a:gd name="connsiteY25" fmla="*/ 4287115 h 11320874"/>
              <a:gd name="connsiteX26" fmla="*/ 11596633 w 18326271"/>
              <a:gd name="connsiteY26" fmla="*/ 4118731 h 11320874"/>
              <a:gd name="connsiteX27" fmla="*/ 12232433 w 18326271"/>
              <a:gd name="connsiteY27" fmla="*/ 3580950 h 11320874"/>
              <a:gd name="connsiteX28" fmla="*/ 11468689 w 18326271"/>
              <a:gd name="connsiteY28" fmla="*/ 2860425 h 11320874"/>
              <a:gd name="connsiteX29" fmla="*/ 10691889 w 18326271"/>
              <a:gd name="connsiteY29" fmla="*/ 2090301 h 11320874"/>
              <a:gd name="connsiteX30" fmla="*/ 11167109 w 18326271"/>
              <a:gd name="connsiteY30" fmla="*/ 1452010 h 11320874"/>
              <a:gd name="connsiteX31" fmla="*/ 12620181 w 18326271"/>
              <a:gd name="connsiteY31" fmla="*/ 942944 h 11320874"/>
              <a:gd name="connsiteX32" fmla="*/ 16564239 w 18326271"/>
              <a:gd name="connsiteY32" fmla="*/ 222420 h 11320874"/>
              <a:gd name="connsiteX33" fmla="*/ 18052371 w 18326271"/>
              <a:gd name="connsiteY33" fmla="*/ 31888 h 1132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326271" h="11320874">
                <a:moveTo>
                  <a:pt x="18326271" y="0"/>
                </a:moveTo>
                <a:lnTo>
                  <a:pt x="18326271" y="9721"/>
                </a:lnTo>
                <a:lnTo>
                  <a:pt x="18075965" y="38759"/>
                </a:lnTo>
                <a:cubicBezTo>
                  <a:pt x="17601945" y="94950"/>
                  <a:pt x="17098043" y="158461"/>
                  <a:pt x="16586433" y="228947"/>
                </a:cubicBezTo>
                <a:cubicBezTo>
                  <a:pt x="14977999" y="452153"/>
                  <a:pt x="13635897" y="693633"/>
                  <a:pt x="12646293" y="950776"/>
                </a:cubicBezTo>
                <a:cubicBezTo>
                  <a:pt x="11280689" y="1305817"/>
                  <a:pt x="10588750" y="1689574"/>
                  <a:pt x="10732361" y="2090301"/>
                </a:cubicBezTo>
                <a:cubicBezTo>
                  <a:pt x="10869443" y="2472753"/>
                  <a:pt x="11184081" y="2659410"/>
                  <a:pt x="11503939" y="2851288"/>
                </a:cubicBezTo>
                <a:cubicBezTo>
                  <a:pt x="11805521" y="3031419"/>
                  <a:pt x="12101879" y="3210246"/>
                  <a:pt x="12280739" y="3580950"/>
                </a:cubicBezTo>
                <a:cubicBezTo>
                  <a:pt x="12407377" y="3840704"/>
                  <a:pt x="12197185" y="4027361"/>
                  <a:pt x="11624049" y="4143533"/>
                </a:cubicBezTo>
                <a:cubicBezTo>
                  <a:pt x="11108357" y="4247956"/>
                  <a:pt x="10366807" y="4281894"/>
                  <a:pt x="9643535" y="4314526"/>
                </a:cubicBezTo>
                <a:cubicBezTo>
                  <a:pt x="8928095" y="4347158"/>
                  <a:pt x="8181322" y="4381096"/>
                  <a:pt x="7623854" y="4486826"/>
                </a:cubicBezTo>
                <a:cubicBezTo>
                  <a:pt x="6981525" y="4609524"/>
                  <a:pt x="6652527" y="4811845"/>
                  <a:pt x="6595083" y="5138168"/>
                </a:cubicBezTo>
                <a:cubicBezTo>
                  <a:pt x="6558527" y="5350932"/>
                  <a:pt x="6901886" y="5632876"/>
                  <a:pt x="7288328" y="5948758"/>
                </a:cubicBezTo>
                <a:cubicBezTo>
                  <a:pt x="7818381" y="6383421"/>
                  <a:pt x="8475070" y="6919898"/>
                  <a:pt x="8484209" y="7535998"/>
                </a:cubicBezTo>
                <a:cubicBezTo>
                  <a:pt x="8490737" y="7965441"/>
                  <a:pt x="8119961" y="8363556"/>
                  <a:pt x="7317051" y="8742092"/>
                </a:cubicBezTo>
                <a:cubicBezTo>
                  <a:pt x="6566362" y="9097133"/>
                  <a:pt x="5559784" y="9390825"/>
                  <a:pt x="4447459" y="9715844"/>
                </a:cubicBezTo>
                <a:cubicBezTo>
                  <a:pt x="3055094" y="10122607"/>
                  <a:pt x="1548717" y="10562823"/>
                  <a:pt x="285001" y="11239536"/>
                </a:cubicBezTo>
                <a:lnTo>
                  <a:pt x="142245" y="11320874"/>
                </a:lnTo>
                <a:lnTo>
                  <a:pt x="0" y="11320874"/>
                </a:lnTo>
                <a:lnTo>
                  <a:pt x="227877" y="11190623"/>
                </a:lnTo>
                <a:cubicBezTo>
                  <a:pt x="1509204" y="10502464"/>
                  <a:pt x="3028982" y="10060687"/>
                  <a:pt x="4433097" y="9653190"/>
                </a:cubicBezTo>
                <a:cubicBezTo>
                  <a:pt x="6567666" y="9031868"/>
                  <a:pt x="8420237" y="8492781"/>
                  <a:pt x="8412404" y="7535998"/>
                </a:cubicBezTo>
                <a:cubicBezTo>
                  <a:pt x="8405876" y="6935562"/>
                  <a:pt x="7759631" y="6403000"/>
                  <a:pt x="7236106" y="5972253"/>
                </a:cubicBezTo>
                <a:cubicBezTo>
                  <a:pt x="6828776" y="5635486"/>
                  <a:pt x="6495861" y="5362680"/>
                  <a:pt x="6537639" y="5138168"/>
                </a:cubicBezTo>
                <a:cubicBezTo>
                  <a:pt x="6597694" y="4802707"/>
                  <a:pt x="6950193" y="4586028"/>
                  <a:pt x="7605576" y="4460719"/>
                </a:cubicBezTo>
                <a:cubicBezTo>
                  <a:pt x="8169572" y="4353685"/>
                  <a:pt x="8917651" y="4321052"/>
                  <a:pt x="9635701" y="4287115"/>
                </a:cubicBezTo>
                <a:cubicBezTo>
                  <a:pt x="10352446" y="4255788"/>
                  <a:pt x="11087469" y="4221850"/>
                  <a:pt x="11596633" y="4118731"/>
                </a:cubicBezTo>
                <a:cubicBezTo>
                  <a:pt x="12155407" y="4006476"/>
                  <a:pt x="12352545" y="3832872"/>
                  <a:pt x="12232433" y="3580950"/>
                </a:cubicBezTo>
                <a:cubicBezTo>
                  <a:pt x="12057491" y="3215466"/>
                  <a:pt x="11765049" y="3039252"/>
                  <a:pt x="11468689" y="2860425"/>
                </a:cubicBezTo>
                <a:cubicBezTo>
                  <a:pt x="11146219" y="2667241"/>
                  <a:pt x="10828971" y="2475363"/>
                  <a:pt x="10691889" y="2090301"/>
                </a:cubicBezTo>
                <a:cubicBezTo>
                  <a:pt x="10614861" y="1871010"/>
                  <a:pt x="10781971" y="1656942"/>
                  <a:pt x="11167109" y="1452010"/>
                </a:cubicBezTo>
                <a:cubicBezTo>
                  <a:pt x="11494801" y="1277100"/>
                  <a:pt x="11989601" y="1106106"/>
                  <a:pt x="12620181" y="942944"/>
                </a:cubicBezTo>
                <a:cubicBezTo>
                  <a:pt x="13611091" y="685801"/>
                  <a:pt x="14954499" y="443016"/>
                  <a:pt x="16564239" y="222420"/>
                </a:cubicBezTo>
                <a:cubicBezTo>
                  <a:pt x="17075361" y="151934"/>
                  <a:pt x="17578771" y="88240"/>
                  <a:pt x="18052371" y="31888"/>
                </a:cubicBezTo>
                <a:close/>
              </a:path>
            </a:pathLst>
          </a:custGeom>
          <a:solidFill>
            <a:srgbClr val="E8E8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49" dirty="0">
              <a:latin typeface="Arial" panose="020B0604020202020204" pitchFamily="34" charset="0"/>
            </a:endParaRPr>
          </a:p>
        </p:txBody>
      </p:sp>
      <p:grpSp>
        <p:nvGrpSpPr>
          <p:cNvPr id="12" name="Group 11">
            <a:extLst>
              <a:ext uri="{FF2B5EF4-FFF2-40B4-BE49-F238E27FC236}">
                <a16:creationId xmlns:a16="http://schemas.microsoft.com/office/drawing/2014/main" id="{B501609B-FF35-43C7-9585-303646192952}"/>
              </a:ext>
            </a:extLst>
          </p:cNvPr>
          <p:cNvGrpSpPr/>
          <p:nvPr/>
        </p:nvGrpSpPr>
        <p:grpSpPr>
          <a:xfrm>
            <a:off x="4608061" y="2391344"/>
            <a:ext cx="686637" cy="686637"/>
            <a:chOff x="6203917" y="6068451"/>
            <a:chExt cx="2527366" cy="2527366"/>
          </a:xfrm>
        </p:grpSpPr>
        <p:sp>
          <p:nvSpPr>
            <p:cNvPr id="13" name="Teardrop 12">
              <a:extLst>
                <a:ext uri="{FF2B5EF4-FFF2-40B4-BE49-F238E27FC236}">
                  <a16:creationId xmlns:a16="http://schemas.microsoft.com/office/drawing/2014/main" id="{7A894316-7781-40C0-BA83-BEBFC61EAA37}"/>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useBgFill="1">
          <p:nvSpPr>
            <p:cNvPr id="14" name="Oval 13">
              <a:extLst>
                <a:ext uri="{FF2B5EF4-FFF2-40B4-BE49-F238E27FC236}">
                  <a16:creationId xmlns:a16="http://schemas.microsoft.com/office/drawing/2014/main" id="{A361BF08-6181-4472-BA68-1CF702EF5D69}"/>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grpSp>
        <p:nvGrpSpPr>
          <p:cNvPr id="20" name="Group 19">
            <a:extLst>
              <a:ext uri="{FF2B5EF4-FFF2-40B4-BE49-F238E27FC236}">
                <a16:creationId xmlns:a16="http://schemas.microsoft.com/office/drawing/2014/main" id="{E393CF63-F7ED-4A67-A355-338443A2F8FD}"/>
              </a:ext>
            </a:extLst>
          </p:cNvPr>
          <p:cNvGrpSpPr/>
          <p:nvPr/>
        </p:nvGrpSpPr>
        <p:grpSpPr>
          <a:xfrm>
            <a:off x="4245993" y="3666805"/>
            <a:ext cx="686637" cy="686637"/>
            <a:chOff x="6203917" y="6068451"/>
            <a:chExt cx="2527366" cy="2527366"/>
          </a:xfrm>
        </p:grpSpPr>
        <p:sp>
          <p:nvSpPr>
            <p:cNvPr id="21" name="Teardrop 20">
              <a:extLst>
                <a:ext uri="{FF2B5EF4-FFF2-40B4-BE49-F238E27FC236}">
                  <a16:creationId xmlns:a16="http://schemas.microsoft.com/office/drawing/2014/main" id="{FF59C8C0-905F-47D6-BD56-30063D5F7750}"/>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useBgFill="1">
          <p:nvSpPr>
            <p:cNvPr id="22" name="Oval 21">
              <a:extLst>
                <a:ext uri="{FF2B5EF4-FFF2-40B4-BE49-F238E27FC236}">
                  <a16:creationId xmlns:a16="http://schemas.microsoft.com/office/drawing/2014/main" id="{04FE092E-B173-4893-B1FB-F7B93715533B}"/>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sp>
        <p:nvSpPr>
          <p:cNvPr id="26" name="TextBox 25">
            <a:extLst>
              <a:ext uri="{FF2B5EF4-FFF2-40B4-BE49-F238E27FC236}">
                <a16:creationId xmlns:a16="http://schemas.microsoft.com/office/drawing/2014/main" id="{1D1070DA-1941-47EE-B438-290F38C42A74}"/>
              </a:ext>
            </a:extLst>
          </p:cNvPr>
          <p:cNvSpPr txBox="1"/>
          <p:nvPr/>
        </p:nvSpPr>
        <p:spPr>
          <a:xfrm>
            <a:off x="186942" y="794258"/>
            <a:ext cx="5325701" cy="461665"/>
          </a:xfrm>
          <a:prstGeom prst="rect">
            <a:avLst/>
          </a:prstGeom>
          <a:noFill/>
        </p:spPr>
        <p:txBody>
          <a:bodyPr wrap="square" rtlCol="0" anchor="b" anchorCtr="0">
            <a:spAutoFit/>
          </a:bodyPr>
          <a:lstStyle/>
          <a:p>
            <a:r>
              <a:rPr lang="en-US" sz="1200" b="1" dirty="0">
                <a:solidFill>
                  <a:schemeClr val="tx1">
                    <a:lumMod val="50000"/>
                  </a:schemeClr>
                </a:solidFill>
                <a:latin typeface="Montserrat SemiBold" pitchFamily="2" charset="77"/>
                <a:ea typeface="League Spartan" charset="0"/>
                <a:cs typeface="Poppins" pitchFamily="2" charset="77"/>
              </a:rPr>
              <a:t>Your journey to </a:t>
            </a:r>
            <a:r>
              <a:rPr lang="en-US" sz="1200" b="1">
                <a:solidFill>
                  <a:schemeClr val="tx1">
                    <a:lumMod val="50000"/>
                  </a:schemeClr>
                </a:solidFill>
                <a:latin typeface="Montserrat SemiBold" pitchFamily="2" charset="77"/>
                <a:ea typeface="League Spartan" charset="0"/>
                <a:cs typeface="Poppins" pitchFamily="2" charset="77"/>
              </a:rPr>
              <a:t>being an anti-racist </a:t>
            </a:r>
            <a:r>
              <a:rPr lang="en-US" sz="1200" b="1" dirty="0">
                <a:solidFill>
                  <a:schemeClr val="tx1">
                    <a:lumMod val="50000"/>
                  </a:schemeClr>
                </a:solidFill>
                <a:latin typeface="Montserrat SemiBold" pitchFamily="2" charset="77"/>
                <a:ea typeface="League Spartan" charset="0"/>
                <a:cs typeface="Poppins" pitchFamily="2" charset="77"/>
              </a:rPr>
              <a:t>doesn’t end here. To continue to learn about diversity, equity, and inclusion:</a:t>
            </a:r>
          </a:p>
        </p:txBody>
      </p:sp>
      <p:pic>
        <p:nvPicPr>
          <p:cNvPr id="39" name="Picture 38">
            <a:extLst>
              <a:ext uri="{FF2B5EF4-FFF2-40B4-BE49-F238E27FC236}">
                <a16:creationId xmlns:a16="http://schemas.microsoft.com/office/drawing/2014/main" id="{7BDFB4F5-F0F2-4D4D-A976-B06AEC40B2D0}"/>
              </a:ext>
            </a:extLst>
          </p:cNvPr>
          <p:cNvPicPr>
            <a:picLocks noChangeAspect="1"/>
          </p:cNvPicPr>
          <p:nvPr/>
        </p:nvPicPr>
        <p:blipFill>
          <a:blip r:embed="rId3" cstate="screen">
            <a:duotone>
              <a:schemeClr val="accent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4713113" y="2471846"/>
            <a:ext cx="476188" cy="476188"/>
          </a:xfrm>
          <a:prstGeom prst="rect">
            <a:avLst/>
          </a:prstGeom>
        </p:spPr>
      </p:pic>
      <p:grpSp>
        <p:nvGrpSpPr>
          <p:cNvPr id="47" name="Group 46">
            <a:extLst>
              <a:ext uri="{FF2B5EF4-FFF2-40B4-BE49-F238E27FC236}">
                <a16:creationId xmlns:a16="http://schemas.microsoft.com/office/drawing/2014/main" id="{EB20CE4D-09B6-4741-8293-28FE25CCFE43}"/>
              </a:ext>
            </a:extLst>
          </p:cNvPr>
          <p:cNvGrpSpPr/>
          <p:nvPr/>
        </p:nvGrpSpPr>
        <p:grpSpPr>
          <a:xfrm>
            <a:off x="5453148" y="1513127"/>
            <a:ext cx="686637" cy="686637"/>
            <a:chOff x="7958393" y="2133730"/>
            <a:chExt cx="915635" cy="915635"/>
          </a:xfrm>
        </p:grpSpPr>
        <p:grpSp>
          <p:nvGrpSpPr>
            <p:cNvPr id="8" name="Group 7">
              <a:extLst>
                <a:ext uri="{FF2B5EF4-FFF2-40B4-BE49-F238E27FC236}">
                  <a16:creationId xmlns:a16="http://schemas.microsoft.com/office/drawing/2014/main" id="{FFB6301A-B639-4D33-ACBB-3618FF79E39E}"/>
                </a:ext>
              </a:extLst>
            </p:cNvPr>
            <p:cNvGrpSpPr/>
            <p:nvPr/>
          </p:nvGrpSpPr>
          <p:grpSpPr>
            <a:xfrm>
              <a:off x="7958393" y="2133730"/>
              <a:ext cx="915635" cy="915635"/>
              <a:chOff x="6203917" y="6068451"/>
              <a:chExt cx="2527366" cy="2527366"/>
            </a:xfrm>
          </p:grpSpPr>
          <p:sp>
            <p:nvSpPr>
              <p:cNvPr id="9" name="Teardrop 8">
                <a:extLst>
                  <a:ext uri="{FF2B5EF4-FFF2-40B4-BE49-F238E27FC236}">
                    <a16:creationId xmlns:a16="http://schemas.microsoft.com/office/drawing/2014/main" id="{6D4421CA-621F-4E75-B191-AF651C80F6A5}"/>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useBgFill="1">
            <p:nvSpPr>
              <p:cNvPr id="10" name="Oval 9">
                <a:extLst>
                  <a:ext uri="{FF2B5EF4-FFF2-40B4-BE49-F238E27FC236}">
                    <a16:creationId xmlns:a16="http://schemas.microsoft.com/office/drawing/2014/main" id="{4DB16779-43D5-4324-BBD5-FECE49DDFC63}"/>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pic>
          <p:nvPicPr>
            <p:cNvPr id="40" name="Picture 39">
              <a:extLst>
                <a:ext uri="{FF2B5EF4-FFF2-40B4-BE49-F238E27FC236}">
                  <a16:creationId xmlns:a16="http://schemas.microsoft.com/office/drawing/2014/main" id="{CC893886-915F-4D14-A70A-ABC33DC6D2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098481" y="2272389"/>
              <a:ext cx="635000" cy="635000"/>
            </a:xfrm>
            <a:prstGeom prst="rect">
              <a:avLst/>
            </a:prstGeom>
          </p:spPr>
        </p:pic>
      </p:grpSp>
      <p:grpSp>
        <p:nvGrpSpPr>
          <p:cNvPr id="48" name="Group 47">
            <a:extLst>
              <a:ext uri="{FF2B5EF4-FFF2-40B4-BE49-F238E27FC236}">
                <a16:creationId xmlns:a16="http://schemas.microsoft.com/office/drawing/2014/main" id="{9B4E586D-03CB-4402-A5BA-7BF0DA96FF1F}"/>
              </a:ext>
            </a:extLst>
          </p:cNvPr>
          <p:cNvGrpSpPr/>
          <p:nvPr/>
        </p:nvGrpSpPr>
        <p:grpSpPr>
          <a:xfrm>
            <a:off x="6413794" y="1129363"/>
            <a:ext cx="686637" cy="686637"/>
            <a:chOff x="8341228" y="687437"/>
            <a:chExt cx="915635" cy="915635"/>
          </a:xfrm>
        </p:grpSpPr>
        <p:grpSp>
          <p:nvGrpSpPr>
            <p:cNvPr id="16" name="Group 15">
              <a:extLst>
                <a:ext uri="{FF2B5EF4-FFF2-40B4-BE49-F238E27FC236}">
                  <a16:creationId xmlns:a16="http://schemas.microsoft.com/office/drawing/2014/main" id="{1FEEA13D-E106-40D6-A348-39DEABE43350}"/>
                </a:ext>
              </a:extLst>
            </p:cNvPr>
            <p:cNvGrpSpPr/>
            <p:nvPr/>
          </p:nvGrpSpPr>
          <p:grpSpPr>
            <a:xfrm>
              <a:off x="8341228" y="687437"/>
              <a:ext cx="915635" cy="915635"/>
              <a:chOff x="6203917" y="6068451"/>
              <a:chExt cx="2527366" cy="2527366"/>
            </a:xfrm>
          </p:grpSpPr>
          <p:sp>
            <p:nvSpPr>
              <p:cNvPr id="17" name="Teardrop 16">
                <a:extLst>
                  <a:ext uri="{FF2B5EF4-FFF2-40B4-BE49-F238E27FC236}">
                    <a16:creationId xmlns:a16="http://schemas.microsoft.com/office/drawing/2014/main" id="{AF81AD8C-6AC8-4D3B-A86A-D7484DB00B64}"/>
                  </a:ext>
                </a:extLst>
              </p:cNvPr>
              <p:cNvSpPr/>
              <p:nvPr/>
            </p:nvSpPr>
            <p:spPr>
              <a:xfrm rot="8100000">
                <a:off x="6203917" y="6068451"/>
                <a:ext cx="2527366" cy="2527366"/>
              </a:xfrm>
              <a:prstGeom prst="teardrop">
                <a:avLst>
                  <a:gd name="adj" fmla="val 11836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useBgFill="1">
            <p:nvSpPr>
              <p:cNvPr id="18" name="Oval 17">
                <a:extLst>
                  <a:ext uri="{FF2B5EF4-FFF2-40B4-BE49-F238E27FC236}">
                    <a16:creationId xmlns:a16="http://schemas.microsoft.com/office/drawing/2014/main" id="{FA8E0040-E8FC-451F-9F3C-55E70FA17759}"/>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pic>
          <p:nvPicPr>
            <p:cNvPr id="41" name="Picture 40">
              <a:extLst>
                <a:ext uri="{FF2B5EF4-FFF2-40B4-BE49-F238E27FC236}">
                  <a16:creationId xmlns:a16="http://schemas.microsoft.com/office/drawing/2014/main" id="{53A58D72-D32D-410F-8534-E3BD1053710C}"/>
                </a:ext>
              </a:extLst>
            </p:cNvPr>
            <p:cNvPicPr>
              <a:picLocks noChangeAspect="1"/>
            </p:cNvPicPr>
            <p:nvPr/>
          </p:nvPicPr>
          <p:blipFill>
            <a:blip r:embed="rId6"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8482722" y="826096"/>
              <a:ext cx="635000" cy="635000"/>
            </a:xfrm>
            <a:prstGeom prst="rect">
              <a:avLst/>
            </a:prstGeom>
          </p:spPr>
        </p:pic>
      </p:grpSp>
      <p:pic>
        <p:nvPicPr>
          <p:cNvPr id="42" name="Picture 41">
            <a:extLst>
              <a:ext uri="{FF2B5EF4-FFF2-40B4-BE49-F238E27FC236}">
                <a16:creationId xmlns:a16="http://schemas.microsoft.com/office/drawing/2014/main" id="{245A848D-7F72-4073-8B39-2C69AEEFA38D}"/>
              </a:ext>
            </a:extLst>
          </p:cNvPr>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351045" y="3765517"/>
            <a:ext cx="476188" cy="476188"/>
          </a:xfrm>
          <a:prstGeom prst="rect">
            <a:avLst/>
          </a:prstGeom>
        </p:spPr>
      </p:pic>
      <p:sp>
        <p:nvSpPr>
          <p:cNvPr id="43" name="TextBox 42">
            <a:extLst>
              <a:ext uri="{FF2B5EF4-FFF2-40B4-BE49-F238E27FC236}">
                <a16:creationId xmlns:a16="http://schemas.microsoft.com/office/drawing/2014/main" id="{23003371-E095-4B01-B9E0-324EB10D1908}"/>
              </a:ext>
            </a:extLst>
          </p:cNvPr>
          <p:cNvSpPr txBox="1"/>
          <p:nvPr/>
        </p:nvSpPr>
        <p:spPr>
          <a:xfrm>
            <a:off x="5751128" y="3951001"/>
            <a:ext cx="3117700" cy="923330"/>
          </a:xfrm>
          <a:prstGeom prst="rect">
            <a:avLst/>
          </a:prstGeom>
        </p:spPr>
        <p:txBody>
          <a:bodyPr wrap="square" rtlCol="0">
            <a:spAutoFit/>
          </a:bodyPr>
          <a:lstStyle/>
          <a:p>
            <a:pPr algn="l"/>
            <a:r>
              <a:rPr lang="en-US" sz="1350" dirty="0"/>
              <a:t>Develop a </a:t>
            </a:r>
            <a:r>
              <a:rPr lang="en-US" sz="1350" b="1" dirty="0">
                <a:solidFill>
                  <a:schemeClr val="accent3"/>
                </a:solidFill>
              </a:rPr>
              <a:t>dynamic learning mindset.</a:t>
            </a:r>
            <a:r>
              <a:rPr lang="en-US" sz="1350" dirty="0">
                <a:solidFill>
                  <a:schemeClr val="accent3"/>
                </a:solidFill>
              </a:rPr>
              <a:t> </a:t>
            </a:r>
            <a:r>
              <a:rPr lang="en-US" sz="1350" dirty="0"/>
              <a:t>Resolve that you are capable of growth and learning, and continuously strive to do better.</a:t>
            </a:r>
            <a:endParaRPr lang="en-CA" sz="1350" dirty="0"/>
          </a:p>
        </p:txBody>
      </p:sp>
      <p:sp>
        <p:nvSpPr>
          <p:cNvPr id="45" name="TextBox 44">
            <a:extLst>
              <a:ext uri="{FF2B5EF4-FFF2-40B4-BE49-F238E27FC236}">
                <a16:creationId xmlns:a16="http://schemas.microsoft.com/office/drawing/2014/main" id="{50846078-083E-4A50-A691-F3E375C2E1F9}"/>
              </a:ext>
            </a:extLst>
          </p:cNvPr>
          <p:cNvSpPr txBox="1"/>
          <p:nvPr/>
        </p:nvSpPr>
        <p:spPr>
          <a:xfrm>
            <a:off x="1405538" y="1625762"/>
            <a:ext cx="4065303" cy="507831"/>
          </a:xfrm>
          <a:prstGeom prst="rect">
            <a:avLst/>
          </a:prstGeom>
        </p:spPr>
        <p:txBody>
          <a:bodyPr wrap="square" rtlCol="0">
            <a:spAutoFit/>
          </a:bodyPr>
          <a:lstStyle/>
          <a:p>
            <a:pPr algn="l"/>
            <a:r>
              <a:rPr lang="en-US" sz="1350" dirty="0"/>
              <a:t>Recognize that </a:t>
            </a:r>
            <a:r>
              <a:rPr lang="en-US" sz="1350" b="1" dirty="0">
                <a:solidFill>
                  <a:schemeClr val="accent1"/>
                </a:solidFill>
              </a:rPr>
              <a:t>unlearning </a:t>
            </a:r>
            <a:r>
              <a:rPr lang="en-US" sz="1350" dirty="0"/>
              <a:t>harmful behaviors and assumptions is as important as learning new practices. </a:t>
            </a:r>
            <a:endParaRPr lang="en-CA" sz="1350" dirty="0"/>
          </a:p>
        </p:txBody>
      </p:sp>
      <p:sp>
        <p:nvSpPr>
          <p:cNvPr id="46" name="TextBox 45">
            <a:extLst>
              <a:ext uri="{FF2B5EF4-FFF2-40B4-BE49-F238E27FC236}">
                <a16:creationId xmlns:a16="http://schemas.microsoft.com/office/drawing/2014/main" id="{3F4A9FDC-0483-407F-8F3E-334CB79519A7}"/>
              </a:ext>
            </a:extLst>
          </p:cNvPr>
          <p:cNvSpPr txBox="1"/>
          <p:nvPr/>
        </p:nvSpPr>
        <p:spPr>
          <a:xfrm>
            <a:off x="7105871" y="1305800"/>
            <a:ext cx="1905338" cy="1338828"/>
          </a:xfrm>
          <a:prstGeom prst="rect">
            <a:avLst/>
          </a:prstGeom>
        </p:spPr>
        <p:txBody>
          <a:bodyPr wrap="square" rtlCol="0">
            <a:spAutoFit/>
          </a:bodyPr>
          <a:lstStyle/>
          <a:p>
            <a:pPr algn="l"/>
            <a:r>
              <a:rPr lang="en-US" sz="1350" dirty="0"/>
              <a:t>Watch and listen for </a:t>
            </a:r>
            <a:r>
              <a:rPr lang="en-US" sz="1350" b="1" dirty="0">
                <a:solidFill>
                  <a:schemeClr val="accent6"/>
                </a:solidFill>
              </a:rPr>
              <a:t>calls to allyship </a:t>
            </a:r>
            <a:r>
              <a:rPr lang="en-US" sz="1350" dirty="0"/>
              <a:t>at work and in your community, including volunteering your time, skills, and support. </a:t>
            </a:r>
            <a:endParaRPr lang="en-CA" sz="1350" dirty="0"/>
          </a:p>
        </p:txBody>
      </p:sp>
      <p:sp>
        <p:nvSpPr>
          <p:cNvPr id="52" name="TextBox 51">
            <a:extLst>
              <a:ext uri="{FF2B5EF4-FFF2-40B4-BE49-F238E27FC236}">
                <a16:creationId xmlns:a16="http://schemas.microsoft.com/office/drawing/2014/main" id="{158E4592-5BE1-49DF-9237-443CA07D737D}"/>
              </a:ext>
            </a:extLst>
          </p:cNvPr>
          <p:cNvSpPr txBox="1"/>
          <p:nvPr/>
        </p:nvSpPr>
        <p:spPr>
          <a:xfrm>
            <a:off x="706742" y="2167510"/>
            <a:ext cx="3729781" cy="2860358"/>
          </a:xfrm>
          <a:prstGeom prst="roundRect">
            <a:avLst/>
          </a:prstGeom>
          <a:noFill/>
          <a:ln>
            <a:noFill/>
            <a:prstDash val="dash"/>
          </a:ln>
        </p:spPr>
        <p:txBody>
          <a:bodyPr wrap="square" rtlCol="0">
            <a:spAutoFit/>
          </a:bodyPr>
          <a:lstStyle/>
          <a:p>
            <a:r>
              <a:rPr lang="en-US" sz="1350" b="1" dirty="0">
                <a:solidFill>
                  <a:schemeClr val="accent2"/>
                </a:solidFill>
              </a:rPr>
              <a:t>Conduct your own research </a:t>
            </a:r>
            <a:r>
              <a:rPr lang="en-US" sz="1350" dirty="0"/>
              <a:t>to learn more about the history and lived experiences of racialized persons. Some topics to start with include:</a:t>
            </a:r>
          </a:p>
          <a:p>
            <a:pPr marL="214284" indent="-214284">
              <a:buFont typeface="Arial" panose="020B0604020202020204" pitchFamily="34" charset="0"/>
              <a:buChar char="•"/>
            </a:pPr>
            <a:r>
              <a:rPr lang="en-US" sz="1350" dirty="0"/>
              <a:t>The origin of racism</a:t>
            </a:r>
          </a:p>
          <a:p>
            <a:pPr marL="214284" indent="-214284">
              <a:buFont typeface="Arial" panose="020B0604020202020204" pitchFamily="34" charset="0"/>
              <a:buChar char="•"/>
            </a:pPr>
            <a:r>
              <a:rPr lang="en-US" sz="1350" dirty="0"/>
              <a:t>Critical race theory </a:t>
            </a:r>
          </a:p>
          <a:p>
            <a:pPr marL="214284" indent="-214284">
              <a:buFont typeface="Arial" panose="020B0604020202020204" pitchFamily="34" charset="0"/>
              <a:buChar char="•"/>
            </a:pPr>
            <a:r>
              <a:rPr lang="en-US" sz="1350" dirty="0"/>
              <a:t>Color blindness </a:t>
            </a:r>
          </a:p>
          <a:p>
            <a:pPr marL="214284" indent="-214284">
              <a:buFont typeface="Arial" panose="020B0604020202020204" pitchFamily="34" charset="0"/>
              <a:buChar char="•"/>
            </a:pPr>
            <a:r>
              <a:rPr lang="en-US" sz="1350" dirty="0"/>
              <a:t>Tokenism </a:t>
            </a:r>
          </a:p>
          <a:p>
            <a:pPr marL="214284" indent="-214284">
              <a:buFont typeface="Arial" panose="020B0604020202020204" pitchFamily="34" charset="0"/>
              <a:buChar char="•"/>
            </a:pPr>
            <a:r>
              <a:rPr lang="en-US" sz="1350" dirty="0"/>
              <a:t>Meritocracy myth</a:t>
            </a:r>
          </a:p>
          <a:p>
            <a:pPr marL="214284" indent="-214284">
              <a:buFont typeface="Arial" panose="020B0604020202020204" pitchFamily="34" charset="0"/>
              <a:buChar char="•"/>
            </a:pPr>
            <a:r>
              <a:rPr lang="en-US" sz="1350" dirty="0"/>
              <a:t>Microaggressions</a:t>
            </a:r>
          </a:p>
          <a:p>
            <a:r>
              <a:rPr lang="en-US" sz="1350" b="1" dirty="0">
                <a:solidFill>
                  <a:schemeClr val="accent2"/>
                </a:solidFill>
              </a:rPr>
              <a:t>See </a:t>
            </a:r>
            <a:r>
              <a:rPr lang="en-US" sz="1350" b="1" dirty="0">
                <a:solidFill>
                  <a:schemeClr val="accent2"/>
                </a:solidFill>
                <a:hlinkClick r:id="rId8" action="ppaction://hlinksldjump"/>
              </a:rPr>
              <a:t>Appendix I</a:t>
            </a:r>
            <a:r>
              <a:rPr lang="en-US" sz="1350" b="1" dirty="0">
                <a:solidFill>
                  <a:schemeClr val="accent2"/>
                </a:solidFill>
              </a:rPr>
              <a:t> for some</a:t>
            </a:r>
          </a:p>
          <a:p>
            <a:r>
              <a:rPr lang="en-US" sz="1350" b="1" dirty="0">
                <a:solidFill>
                  <a:schemeClr val="accent2"/>
                </a:solidFill>
              </a:rPr>
              <a:t>suggested resources. </a:t>
            </a:r>
            <a:endParaRPr lang="en-CA" sz="1350" b="1" dirty="0">
              <a:solidFill>
                <a:schemeClr val="accent2"/>
              </a:solidFill>
            </a:endParaRPr>
          </a:p>
        </p:txBody>
      </p:sp>
    </p:spTree>
    <p:extLst>
      <p:ext uri="{BB962C8B-B14F-4D97-AF65-F5344CB8AC3E}">
        <p14:creationId xmlns:p14="http://schemas.microsoft.com/office/powerpoint/2010/main" val="415788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FB1B07-502D-48F3-811D-9B5311575D62}"/>
              </a:ext>
            </a:extLst>
          </p:cNvPr>
          <p:cNvSpPr/>
          <p:nvPr/>
        </p:nvSpPr>
        <p:spPr>
          <a:xfrm>
            <a:off x="263711" y="1380670"/>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Title 8">
            <a:extLst>
              <a:ext uri="{FF2B5EF4-FFF2-40B4-BE49-F238E27FC236}">
                <a16:creationId xmlns:a16="http://schemas.microsoft.com/office/drawing/2014/main" id="{B0899DBF-BF4C-430F-8E6C-F48D6EFC9B3F}"/>
              </a:ext>
            </a:extLst>
          </p:cNvPr>
          <p:cNvSpPr>
            <a:spLocks noGrp="1"/>
          </p:cNvSpPr>
          <p:nvPr>
            <p:ph type="title"/>
          </p:nvPr>
        </p:nvSpPr>
        <p:spPr>
          <a:xfrm>
            <a:off x="259994" y="22549"/>
            <a:ext cx="8338184" cy="847641"/>
          </a:xfrm>
        </p:spPr>
        <p:txBody>
          <a:bodyPr/>
          <a:lstStyle/>
          <a:p>
            <a:r>
              <a:rPr lang="en-US" sz="2800" dirty="0">
                <a:solidFill>
                  <a:schemeClr val="bg1"/>
                </a:solidFill>
              </a:rPr>
              <a:t>Appendix I</a:t>
            </a:r>
            <a:endParaRPr lang="en-CA" sz="2800" dirty="0">
              <a:solidFill>
                <a:schemeClr val="bg1"/>
              </a:solidFill>
            </a:endParaRPr>
          </a:p>
        </p:txBody>
      </p:sp>
      <p:sp>
        <p:nvSpPr>
          <p:cNvPr id="3" name="Rectangle: Top Corners Rounded 2">
            <a:extLst>
              <a:ext uri="{FF2B5EF4-FFF2-40B4-BE49-F238E27FC236}">
                <a16:creationId xmlns:a16="http://schemas.microsoft.com/office/drawing/2014/main" id="{0A7CB45B-4E70-4DA9-AE14-CA82FD07E4EC}"/>
              </a:ext>
            </a:extLst>
          </p:cNvPr>
          <p:cNvSpPr/>
          <p:nvPr/>
        </p:nvSpPr>
        <p:spPr>
          <a:xfrm>
            <a:off x="263390" y="1051085"/>
            <a:ext cx="107985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Source</a:t>
            </a:r>
            <a:endParaRPr lang="en-CA" sz="1050" dirty="0">
              <a:solidFill>
                <a:schemeClr val="tx1"/>
              </a:solidFill>
              <a:latin typeface="+mj-lt"/>
            </a:endParaRPr>
          </a:p>
        </p:txBody>
      </p:sp>
      <p:sp>
        <p:nvSpPr>
          <p:cNvPr id="34" name="Rectangle: Top Corners Rounded 33">
            <a:extLst>
              <a:ext uri="{FF2B5EF4-FFF2-40B4-BE49-F238E27FC236}">
                <a16:creationId xmlns:a16="http://schemas.microsoft.com/office/drawing/2014/main" id="{53C2484C-E6BB-47DD-9F00-AAC3656FACFC}"/>
              </a:ext>
            </a:extLst>
          </p:cNvPr>
          <p:cNvSpPr/>
          <p:nvPr/>
        </p:nvSpPr>
        <p:spPr>
          <a:xfrm>
            <a:off x="1442202" y="1051085"/>
            <a:ext cx="1721603"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Resource</a:t>
            </a:r>
            <a:endParaRPr lang="en-CA" sz="1050" dirty="0">
              <a:solidFill>
                <a:schemeClr val="tx1"/>
              </a:solidFill>
              <a:latin typeface="+mj-lt"/>
            </a:endParaRPr>
          </a:p>
        </p:txBody>
      </p:sp>
      <p:sp>
        <p:nvSpPr>
          <p:cNvPr id="35" name="Rectangle: Top Corners Rounded 34">
            <a:extLst>
              <a:ext uri="{FF2B5EF4-FFF2-40B4-BE49-F238E27FC236}">
                <a16:creationId xmlns:a16="http://schemas.microsoft.com/office/drawing/2014/main" id="{FA02A09B-984C-4C57-871F-1E92B137B7B5}"/>
              </a:ext>
            </a:extLst>
          </p:cNvPr>
          <p:cNvSpPr/>
          <p:nvPr/>
        </p:nvSpPr>
        <p:spPr>
          <a:xfrm>
            <a:off x="3260423" y="1051085"/>
            <a:ext cx="410606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Description</a:t>
            </a:r>
            <a:endParaRPr lang="en-CA" sz="1050" dirty="0">
              <a:solidFill>
                <a:schemeClr val="tx1"/>
              </a:solidFill>
              <a:latin typeface="+mj-lt"/>
            </a:endParaRPr>
          </a:p>
        </p:txBody>
      </p:sp>
      <p:sp>
        <p:nvSpPr>
          <p:cNvPr id="36" name="Rectangle: Top Corners Rounded 35">
            <a:extLst>
              <a:ext uri="{FF2B5EF4-FFF2-40B4-BE49-F238E27FC236}">
                <a16:creationId xmlns:a16="http://schemas.microsoft.com/office/drawing/2014/main" id="{E40F66F2-F837-4C24-9744-69A62C2F7872}"/>
              </a:ext>
            </a:extLst>
          </p:cNvPr>
          <p:cNvSpPr/>
          <p:nvPr/>
        </p:nvSpPr>
        <p:spPr>
          <a:xfrm>
            <a:off x="7463110" y="1051085"/>
            <a:ext cx="1415345"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Author(s)</a:t>
            </a:r>
            <a:endParaRPr lang="en-CA" sz="1050" dirty="0">
              <a:solidFill>
                <a:schemeClr val="tx1"/>
              </a:solidFill>
              <a:latin typeface="+mj-lt"/>
            </a:endParaRPr>
          </a:p>
        </p:txBody>
      </p:sp>
      <p:sp>
        <p:nvSpPr>
          <p:cNvPr id="22" name="Rectangle 21">
            <a:extLst>
              <a:ext uri="{FF2B5EF4-FFF2-40B4-BE49-F238E27FC236}">
                <a16:creationId xmlns:a16="http://schemas.microsoft.com/office/drawing/2014/main" id="{3FE3208C-2C1C-479B-B6AA-4F91C306D738}"/>
              </a:ext>
            </a:extLst>
          </p:cNvPr>
          <p:cNvSpPr/>
          <p:nvPr/>
        </p:nvSpPr>
        <p:spPr>
          <a:xfrm>
            <a:off x="1442201" y="1380670"/>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hlinkClick r:id="rId2">
                  <a:extLst>
                    <a:ext uri="{A12FA001-AC4F-418D-AE19-62706E023703}">
                      <ahyp:hlinkClr xmlns:ahyp="http://schemas.microsoft.com/office/drawing/2018/hyperlinkcolor" val="tx"/>
                    </a:ext>
                  </a:extLst>
                </a:hlinkClick>
              </a:rPr>
              <a:t>BU Center for Antiracist Research </a:t>
            </a:r>
            <a:endParaRPr lang="en-CA" sz="1050" dirty="0">
              <a:solidFill>
                <a:schemeClr val="tx1"/>
              </a:solidFill>
            </a:endParaRPr>
          </a:p>
        </p:txBody>
      </p:sp>
      <p:sp>
        <p:nvSpPr>
          <p:cNvPr id="24" name="Rectangle 23">
            <a:extLst>
              <a:ext uri="{FF2B5EF4-FFF2-40B4-BE49-F238E27FC236}">
                <a16:creationId xmlns:a16="http://schemas.microsoft.com/office/drawing/2014/main" id="{8ECEA9E4-4FCD-4C00-B641-AF65164FE871}"/>
              </a:ext>
            </a:extLst>
          </p:cNvPr>
          <p:cNvSpPr/>
          <p:nvPr/>
        </p:nvSpPr>
        <p:spPr>
          <a:xfrm>
            <a:off x="3260423" y="1380670"/>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An online resource center with research, data collections, news articles, and a policy office. </a:t>
            </a:r>
            <a:endParaRPr lang="en-CA" sz="1050" dirty="0">
              <a:solidFill>
                <a:schemeClr val="tx1"/>
              </a:solidFill>
            </a:endParaRPr>
          </a:p>
        </p:txBody>
      </p:sp>
      <p:sp>
        <p:nvSpPr>
          <p:cNvPr id="25" name="Rectangle 24">
            <a:extLst>
              <a:ext uri="{FF2B5EF4-FFF2-40B4-BE49-F238E27FC236}">
                <a16:creationId xmlns:a16="http://schemas.microsoft.com/office/drawing/2014/main" id="{B330F389-CF34-435A-896A-2708FD68B779}"/>
              </a:ext>
            </a:extLst>
          </p:cNvPr>
          <p:cNvSpPr/>
          <p:nvPr/>
        </p:nvSpPr>
        <p:spPr>
          <a:xfrm>
            <a:off x="7463110" y="1380670"/>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Boston University</a:t>
            </a:r>
            <a:endParaRPr lang="en-CA" sz="1050" dirty="0">
              <a:solidFill>
                <a:schemeClr val="tx1"/>
              </a:solidFill>
            </a:endParaRPr>
          </a:p>
        </p:txBody>
      </p:sp>
      <p:sp>
        <p:nvSpPr>
          <p:cNvPr id="27" name="Rectangle 26">
            <a:extLst>
              <a:ext uri="{FF2B5EF4-FFF2-40B4-BE49-F238E27FC236}">
                <a16:creationId xmlns:a16="http://schemas.microsoft.com/office/drawing/2014/main" id="{A298A284-8CFD-4910-B452-C681D6E053D8}"/>
              </a:ext>
            </a:extLst>
          </p:cNvPr>
          <p:cNvSpPr/>
          <p:nvPr/>
        </p:nvSpPr>
        <p:spPr>
          <a:xfrm>
            <a:off x="263711" y="1898616"/>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0" name="Rectangle 29">
            <a:extLst>
              <a:ext uri="{FF2B5EF4-FFF2-40B4-BE49-F238E27FC236}">
                <a16:creationId xmlns:a16="http://schemas.microsoft.com/office/drawing/2014/main" id="{93F79DED-4F23-4CE1-8344-C4520EC8401C}"/>
              </a:ext>
            </a:extLst>
          </p:cNvPr>
          <p:cNvSpPr/>
          <p:nvPr/>
        </p:nvSpPr>
        <p:spPr>
          <a:xfrm>
            <a:off x="1442844" y="1898616"/>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Roboto Condensed Light" panose="02000000000000000000"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Anti-Oppression: Anti-Racism</a:t>
            </a:r>
            <a:endParaRPr lang="en-CA" sz="825" dirty="0">
              <a:solidFill>
                <a:schemeClr val="tx1"/>
              </a:solidFill>
            </a:endParaRPr>
          </a:p>
        </p:txBody>
      </p:sp>
      <p:sp>
        <p:nvSpPr>
          <p:cNvPr id="38" name="Rectangle 37">
            <a:extLst>
              <a:ext uri="{FF2B5EF4-FFF2-40B4-BE49-F238E27FC236}">
                <a16:creationId xmlns:a16="http://schemas.microsoft.com/office/drawing/2014/main" id="{B5165DE4-AB1E-4E1F-8299-8D1042CA47B8}"/>
              </a:ext>
            </a:extLst>
          </p:cNvPr>
          <p:cNvSpPr/>
          <p:nvPr/>
        </p:nvSpPr>
        <p:spPr>
          <a:xfrm>
            <a:off x="3261066" y="1898616"/>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library guide containing information about anti-racism and DEI. The guide also contains links to several other resources.  </a:t>
            </a:r>
            <a:endParaRPr lang="en-CA" sz="1050" dirty="0">
              <a:solidFill>
                <a:schemeClr val="tx1"/>
              </a:solidFill>
            </a:endParaRPr>
          </a:p>
        </p:txBody>
      </p:sp>
      <p:sp>
        <p:nvSpPr>
          <p:cNvPr id="39" name="Rectangle 38">
            <a:extLst>
              <a:ext uri="{FF2B5EF4-FFF2-40B4-BE49-F238E27FC236}">
                <a16:creationId xmlns:a16="http://schemas.microsoft.com/office/drawing/2014/main" id="{6422AB9F-3F5F-44CD-BFD3-66BCE86357AB}"/>
              </a:ext>
            </a:extLst>
          </p:cNvPr>
          <p:cNvSpPr/>
          <p:nvPr/>
        </p:nvSpPr>
        <p:spPr>
          <a:xfrm>
            <a:off x="7463752" y="1898616"/>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Simmons University</a:t>
            </a:r>
            <a:endParaRPr lang="en-CA" sz="1050" dirty="0">
              <a:solidFill>
                <a:schemeClr val="tx1"/>
              </a:solidFill>
            </a:endParaRPr>
          </a:p>
        </p:txBody>
      </p:sp>
      <p:sp>
        <p:nvSpPr>
          <p:cNvPr id="40" name="Rectangle 39">
            <a:extLst>
              <a:ext uri="{FF2B5EF4-FFF2-40B4-BE49-F238E27FC236}">
                <a16:creationId xmlns:a16="http://schemas.microsoft.com/office/drawing/2014/main" id="{635EEC63-3A03-44D8-9E60-9D764C47D2AE}"/>
              </a:ext>
            </a:extLst>
          </p:cNvPr>
          <p:cNvSpPr/>
          <p:nvPr/>
        </p:nvSpPr>
        <p:spPr>
          <a:xfrm>
            <a:off x="263711" y="2412137"/>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2" name="Rectangle 41">
            <a:extLst>
              <a:ext uri="{FF2B5EF4-FFF2-40B4-BE49-F238E27FC236}">
                <a16:creationId xmlns:a16="http://schemas.microsoft.com/office/drawing/2014/main" id="{5D162396-BABE-4E06-AD14-A3323EE18BD3}"/>
              </a:ext>
            </a:extLst>
          </p:cNvPr>
          <p:cNvSpPr/>
          <p:nvPr/>
        </p:nvSpPr>
        <p:spPr>
          <a:xfrm>
            <a:off x="1442201" y="2412137"/>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4">
                  <a:extLst>
                    <a:ext uri="{A12FA001-AC4F-418D-AE19-62706E023703}">
                      <ahyp:hlinkClr xmlns:ahyp="http://schemas.microsoft.com/office/drawing/2018/hyperlinkcolor" val="tx"/>
                    </a:ext>
                  </a:extLst>
                </a:hlinkClick>
              </a:rPr>
              <a:t>Anti-racism resources</a:t>
            </a:r>
            <a:endParaRPr lang="en-CA" sz="825" dirty="0">
              <a:solidFill>
                <a:schemeClr val="tx1"/>
              </a:solidFill>
            </a:endParaRPr>
          </a:p>
        </p:txBody>
      </p:sp>
      <p:sp>
        <p:nvSpPr>
          <p:cNvPr id="43" name="Rectangle 42">
            <a:extLst>
              <a:ext uri="{FF2B5EF4-FFF2-40B4-BE49-F238E27FC236}">
                <a16:creationId xmlns:a16="http://schemas.microsoft.com/office/drawing/2014/main" id="{009157AF-94FD-463D-8B76-8F0AEEC22EDE}"/>
              </a:ext>
            </a:extLst>
          </p:cNvPr>
          <p:cNvSpPr/>
          <p:nvPr/>
        </p:nvSpPr>
        <p:spPr>
          <a:xfrm>
            <a:off x="3260423" y="2412137"/>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Google document created as a resource to further deepen anti-racism work for white people and parents. </a:t>
            </a:r>
            <a:endParaRPr lang="en-CA" sz="1050" dirty="0">
              <a:solidFill>
                <a:schemeClr val="tx1"/>
              </a:solidFill>
            </a:endParaRPr>
          </a:p>
        </p:txBody>
      </p:sp>
      <p:sp>
        <p:nvSpPr>
          <p:cNvPr id="44" name="Rectangle 43">
            <a:extLst>
              <a:ext uri="{FF2B5EF4-FFF2-40B4-BE49-F238E27FC236}">
                <a16:creationId xmlns:a16="http://schemas.microsoft.com/office/drawing/2014/main" id="{0B8A727D-1B7E-4521-AF58-3967DAEFF723}"/>
              </a:ext>
            </a:extLst>
          </p:cNvPr>
          <p:cNvSpPr/>
          <p:nvPr/>
        </p:nvSpPr>
        <p:spPr>
          <a:xfrm>
            <a:off x="7463110" y="2412137"/>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Sarah Sophie Flicker &amp; Alyssa Klein</a:t>
            </a:r>
            <a:endParaRPr lang="en-CA" sz="1050" dirty="0">
              <a:solidFill>
                <a:schemeClr val="tx1"/>
              </a:solidFill>
            </a:endParaRPr>
          </a:p>
        </p:txBody>
      </p:sp>
      <p:sp>
        <p:nvSpPr>
          <p:cNvPr id="45" name="Rectangle 44">
            <a:extLst>
              <a:ext uri="{FF2B5EF4-FFF2-40B4-BE49-F238E27FC236}">
                <a16:creationId xmlns:a16="http://schemas.microsoft.com/office/drawing/2014/main" id="{5501FFC9-2EFC-4802-838F-10048A86AD85}"/>
              </a:ext>
            </a:extLst>
          </p:cNvPr>
          <p:cNvSpPr/>
          <p:nvPr/>
        </p:nvSpPr>
        <p:spPr>
          <a:xfrm>
            <a:off x="263711" y="2930083"/>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7" name="Rectangle 46">
            <a:extLst>
              <a:ext uri="{FF2B5EF4-FFF2-40B4-BE49-F238E27FC236}">
                <a16:creationId xmlns:a16="http://schemas.microsoft.com/office/drawing/2014/main" id="{43B6BD16-F4A8-45DF-B7EF-D643FA36141B}"/>
              </a:ext>
            </a:extLst>
          </p:cNvPr>
          <p:cNvSpPr/>
          <p:nvPr/>
        </p:nvSpPr>
        <p:spPr>
          <a:xfrm>
            <a:off x="1442201" y="2930083"/>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hlinkClick r:id="rId5">
                  <a:extLst>
                    <a:ext uri="{A12FA001-AC4F-418D-AE19-62706E023703}">
                      <ahyp:hlinkClr xmlns:ahyp="http://schemas.microsoft.com/office/drawing/2018/hyperlinkcolor" val="tx"/>
                    </a:ext>
                  </a:extLst>
                </a:hlinkClick>
              </a:rPr>
              <a:t>Anti-Racism Tools</a:t>
            </a:r>
            <a:endParaRPr lang="en-CA" sz="1050" dirty="0">
              <a:solidFill>
                <a:schemeClr val="tx1"/>
              </a:solidFill>
            </a:endParaRPr>
          </a:p>
        </p:txBody>
      </p:sp>
      <p:sp>
        <p:nvSpPr>
          <p:cNvPr id="48" name="Rectangle 47">
            <a:extLst>
              <a:ext uri="{FF2B5EF4-FFF2-40B4-BE49-F238E27FC236}">
                <a16:creationId xmlns:a16="http://schemas.microsoft.com/office/drawing/2014/main" id="{8D55928A-DA9C-4B1B-8745-815FA4A44798}"/>
              </a:ext>
            </a:extLst>
          </p:cNvPr>
          <p:cNvSpPr/>
          <p:nvPr/>
        </p:nvSpPr>
        <p:spPr>
          <a:xfrm>
            <a:off x="3260423" y="2930083"/>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compiled list of resources to learn more about </a:t>
            </a:r>
            <a:r>
              <a:rPr lang="en-US" sz="1050">
                <a:solidFill>
                  <a:schemeClr val="tx1"/>
                </a:solidFill>
              </a:rPr>
              <a:t>being an anti-racist </a:t>
            </a:r>
            <a:r>
              <a:rPr lang="en-US" sz="1050" dirty="0">
                <a:solidFill>
                  <a:schemeClr val="tx1"/>
                </a:solidFill>
              </a:rPr>
              <a:t>and how to contribute to equitable opportunities for all. </a:t>
            </a:r>
            <a:endParaRPr lang="en-CA" sz="1050" dirty="0">
              <a:solidFill>
                <a:schemeClr val="tx1"/>
              </a:solidFill>
            </a:endParaRPr>
          </a:p>
        </p:txBody>
      </p:sp>
      <p:sp>
        <p:nvSpPr>
          <p:cNvPr id="49" name="Rectangle 48">
            <a:extLst>
              <a:ext uri="{FF2B5EF4-FFF2-40B4-BE49-F238E27FC236}">
                <a16:creationId xmlns:a16="http://schemas.microsoft.com/office/drawing/2014/main" id="{58498967-DC03-4B1F-8DDA-9041CA9A2AAF}"/>
              </a:ext>
            </a:extLst>
          </p:cNvPr>
          <p:cNvSpPr/>
          <p:nvPr/>
        </p:nvSpPr>
        <p:spPr>
          <a:xfrm>
            <a:off x="7463110" y="2930083"/>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Trying Together</a:t>
            </a:r>
            <a:endParaRPr lang="en-CA" sz="1050" dirty="0">
              <a:solidFill>
                <a:schemeClr val="tx1"/>
              </a:solidFill>
            </a:endParaRPr>
          </a:p>
        </p:txBody>
      </p:sp>
      <p:sp>
        <p:nvSpPr>
          <p:cNvPr id="50" name="Rectangle 49">
            <a:extLst>
              <a:ext uri="{FF2B5EF4-FFF2-40B4-BE49-F238E27FC236}">
                <a16:creationId xmlns:a16="http://schemas.microsoft.com/office/drawing/2014/main" id="{1C57D9C9-F7D2-4635-98C0-FE9C5AE1E28E}"/>
              </a:ext>
            </a:extLst>
          </p:cNvPr>
          <p:cNvSpPr/>
          <p:nvPr/>
        </p:nvSpPr>
        <p:spPr>
          <a:xfrm>
            <a:off x="263711" y="3443604"/>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2" name="Rectangle 51">
            <a:extLst>
              <a:ext uri="{FF2B5EF4-FFF2-40B4-BE49-F238E27FC236}">
                <a16:creationId xmlns:a16="http://schemas.microsoft.com/office/drawing/2014/main" id="{48051500-0739-4F63-85C6-6DB2157BFF24}"/>
              </a:ext>
            </a:extLst>
          </p:cNvPr>
          <p:cNvSpPr/>
          <p:nvPr/>
        </p:nvSpPr>
        <p:spPr>
          <a:xfrm>
            <a:off x="1442201" y="3443604"/>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u="sng" dirty="0">
                <a:solidFill>
                  <a:schemeClr val="tx1"/>
                </a:solidFill>
                <a:ea typeface="Roboto Condensed Light" panose="02000000000000000000" pitchFamily="2" charset="0"/>
                <a:cs typeface="Arial" panose="020B0604020202020204" pitchFamily="34" charset="0"/>
                <a:hlinkClick r:id="rId6">
                  <a:extLst>
                    <a:ext uri="{A12FA001-AC4F-418D-AE19-62706E023703}">
                      <ahyp:hlinkClr xmlns:ahyp="http://schemas.microsoft.com/office/drawing/2018/hyperlinkcolor" val="tx"/>
                    </a:ext>
                  </a:extLst>
                </a:hlinkClick>
              </a:rPr>
              <a:t>There Is No Debate Over Critical Race Theory</a:t>
            </a:r>
            <a:endParaRPr lang="en-CA" sz="750" dirty="0">
              <a:solidFill>
                <a:schemeClr val="tx1"/>
              </a:solidFill>
            </a:endParaRPr>
          </a:p>
        </p:txBody>
      </p:sp>
      <p:sp>
        <p:nvSpPr>
          <p:cNvPr id="53" name="Rectangle 52">
            <a:extLst>
              <a:ext uri="{FF2B5EF4-FFF2-40B4-BE49-F238E27FC236}">
                <a16:creationId xmlns:a16="http://schemas.microsoft.com/office/drawing/2014/main" id="{FF973F7F-CBD8-4547-A985-6F24861256C5}"/>
              </a:ext>
            </a:extLst>
          </p:cNvPr>
          <p:cNvSpPr/>
          <p:nvPr/>
        </p:nvSpPr>
        <p:spPr>
          <a:xfrm>
            <a:off x="3260423" y="3443604"/>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An article outlining some background of critical race theory and its current depiction in the media.</a:t>
            </a:r>
            <a:endParaRPr lang="en-CA" sz="1050" dirty="0">
              <a:solidFill>
                <a:schemeClr val="tx1"/>
              </a:solidFill>
            </a:endParaRPr>
          </a:p>
        </p:txBody>
      </p:sp>
      <p:sp>
        <p:nvSpPr>
          <p:cNvPr id="54" name="Rectangle 53">
            <a:extLst>
              <a:ext uri="{FF2B5EF4-FFF2-40B4-BE49-F238E27FC236}">
                <a16:creationId xmlns:a16="http://schemas.microsoft.com/office/drawing/2014/main" id="{9D0E943C-AA4B-405C-9D07-79EF548A9498}"/>
              </a:ext>
            </a:extLst>
          </p:cNvPr>
          <p:cNvSpPr/>
          <p:nvPr/>
        </p:nvSpPr>
        <p:spPr>
          <a:xfrm>
            <a:off x="7463110" y="3443604"/>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Ibram X. Kendi for The Atlantic</a:t>
            </a:r>
            <a:endParaRPr lang="en-CA" sz="1050" dirty="0">
              <a:solidFill>
                <a:schemeClr val="tx1"/>
              </a:solidFill>
            </a:endParaRPr>
          </a:p>
        </p:txBody>
      </p:sp>
      <p:sp>
        <p:nvSpPr>
          <p:cNvPr id="55" name="Rectangle 54">
            <a:extLst>
              <a:ext uri="{FF2B5EF4-FFF2-40B4-BE49-F238E27FC236}">
                <a16:creationId xmlns:a16="http://schemas.microsoft.com/office/drawing/2014/main" id="{3EF6C87D-7B4F-45BF-8E07-BD4F3E875C98}"/>
              </a:ext>
            </a:extLst>
          </p:cNvPr>
          <p:cNvSpPr/>
          <p:nvPr/>
        </p:nvSpPr>
        <p:spPr>
          <a:xfrm>
            <a:off x="263711" y="3961551"/>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7" name="Rectangle 56">
            <a:extLst>
              <a:ext uri="{FF2B5EF4-FFF2-40B4-BE49-F238E27FC236}">
                <a16:creationId xmlns:a16="http://schemas.microsoft.com/office/drawing/2014/main" id="{43E5D29A-3AB2-403C-8F2E-790BB065B990}"/>
              </a:ext>
            </a:extLst>
          </p:cNvPr>
          <p:cNvSpPr/>
          <p:nvPr/>
        </p:nvSpPr>
        <p:spPr>
          <a:xfrm>
            <a:off x="1442201" y="3961551"/>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7">
                  <a:extLst>
                    <a:ext uri="{A12FA001-AC4F-418D-AE19-62706E023703}">
                      <ahyp:hlinkClr xmlns:ahyp="http://schemas.microsoft.com/office/drawing/2018/hyperlinkcolor" val="tx"/>
                    </a:ext>
                  </a:extLst>
                </a:hlinkClick>
              </a:rPr>
              <a:t>Learning Together: Where Did Racism Begin?</a:t>
            </a:r>
            <a:endParaRPr lang="en-CA" sz="825" dirty="0">
              <a:solidFill>
                <a:schemeClr val="tx1"/>
              </a:solidFill>
            </a:endParaRPr>
          </a:p>
        </p:txBody>
      </p:sp>
      <p:sp>
        <p:nvSpPr>
          <p:cNvPr id="58" name="Rectangle 57">
            <a:extLst>
              <a:ext uri="{FF2B5EF4-FFF2-40B4-BE49-F238E27FC236}">
                <a16:creationId xmlns:a16="http://schemas.microsoft.com/office/drawing/2014/main" id="{B52BBC00-57CA-4C34-93C8-039BF3B8CDD4}"/>
              </a:ext>
            </a:extLst>
          </p:cNvPr>
          <p:cNvSpPr/>
          <p:nvPr/>
        </p:nvSpPr>
        <p:spPr>
          <a:xfrm>
            <a:off x="3260423" y="3961551"/>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collection of articles, research, and videos addressing the question of where racism began.  </a:t>
            </a:r>
            <a:endParaRPr lang="en-CA" sz="1050" dirty="0">
              <a:solidFill>
                <a:schemeClr val="tx1"/>
              </a:solidFill>
            </a:endParaRPr>
          </a:p>
        </p:txBody>
      </p:sp>
      <p:sp>
        <p:nvSpPr>
          <p:cNvPr id="59" name="Rectangle 58">
            <a:extLst>
              <a:ext uri="{FF2B5EF4-FFF2-40B4-BE49-F238E27FC236}">
                <a16:creationId xmlns:a16="http://schemas.microsoft.com/office/drawing/2014/main" id="{D159990A-3C01-4F7D-9DA8-1841F981E146}"/>
              </a:ext>
            </a:extLst>
          </p:cNvPr>
          <p:cNvSpPr/>
          <p:nvPr/>
        </p:nvSpPr>
        <p:spPr>
          <a:xfrm>
            <a:off x="7463110" y="3961551"/>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Sarah Price for University of Notre Dame</a:t>
            </a:r>
            <a:endParaRPr lang="en-CA" sz="1050" dirty="0">
              <a:solidFill>
                <a:schemeClr val="tx1"/>
              </a:solidFill>
            </a:endParaRPr>
          </a:p>
        </p:txBody>
      </p:sp>
      <p:grpSp>
        <p:nvGrpSpPr>
          <p:cNvPr id="2" name="Group 1">
            <a:extLst>
              <a:ext uri="{FF2B5EF4-FFF2-40B4-BE49-F238E27FC236}">
                <a16:creationId xmlns:a16="http://schemas.microsoft.com/office/drawing/2014/main" id="{E3BB0B5D-8801-4587-898C-42A65D511F89}"/>
              </a:ext>
            </a:extLst>
          </p:cNvPr>
          <p:cNvGrpSpPr/>
          <p:nvPr/>
        </p:nvGrpSpPr>
        <p:grpSpPr>
          <a:xfrm>
            <a:off x="5957047" y="22549"/>
            <a:ext cx="2868352" cy="906104"/>
            <a:chOff x="8353249" y="192889"/>
            <a:chExt cx="3415482" cy="1045029"/>
          </a:xfrm>
        </p:grpSpPr>
        <p:sp>
          <p:nvSpPr>
            <p:cNvPr id="23" name="Oval 22">
              <a:extLst>
                <a:ext uri="{FF2B5EF4-FFF2-40B4-BE49-F238E27FC236}">
                  <a16:creationId xmlns:a16="http://schemas.microsoft.com/office/drawing/2014/main" id="{A486E4EE-7171-4C41-BD7D-C592D9546EE2}"/>
                </a:ext>
              </a:extLst>
            </p:cNvPr>
            <p:cNvSpPr/>
            <p:nvPr/>
          </p:nvSpPr>
          <p:spPr>
            <a:xfrm>
              <a:off x="8354386" y="192889"/>
              <a:ext cx="1031308" cy="104502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2" name="TextBox 11">
              <a:extLst>
                <a:ext uri="{FF2B5EF4-FFF2-40B4-BE49-F238E27FC236}">
                  <a16:creationId xmlns:a16="http://schemas.microsoft.com/office/drawing/2014/main" id="{0C61749D-8664-429A-AFBA-EBCFC5D816EC}"/>
                </a:ext>
              </a:extLst>
            </p:cNvPr>
            <p:cNvSpPr txBox="1"/>
            <p:nvPr/>
          </p:nvSpPr>
          <p:spPr>
            <a:xfrm>
              <a:off x="8353249" y="798904"/>
              <a:ext cx="1033583"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Online</a:t>
              </a:r>
            </a:p>
          </p:txBody>
        </p:sp>
        <p:sp>
          <p:nvSpPr>
            <p:cNvPr id="29" name="Oval 28">
              <a:extLst>
                <a:ext uri="{FF2B5EF4-FFF2-40B4-BE49-F238E27FC236}">
                  <a16:creationId xmlns:a16="http://schemas.microsoft.com/office/drawing/2014/main" id="{9ADC4CE9-C49C-4435-902E-4C49EEB66A4B}"/>
                </a:ext>
              </a:extLst>
            </p:cNvPr>
            <p:cNvSpPr/>
            <p:nvPr/>
          </p:nvSpPr>
          <p:spPr>
            <a:xfrm>
              <a:off x="9551781" y="193403"/>
              <a:ext cx="1008000" cy="1044000"/>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0" name="TextBox 19">
              <a:extLst>
                <a:ext uri="{FF2B5EF4-FFF2-40B4-BE49-F238E27FC236}">
                  <a16:creationId xmlns:a16="http://schemas.microsoft.com/office/drawing/2014/main" id="{8BFC3E86-499B-48A4-A34F-52833A0B7C72}"/>
                </a:ext>
              </a:extLst>
            </p:cNvPr>
            <p:cNvSpPr txBox="1"/>
            <p:nvPr/>
          </p:nvSpPr>
          <p:spPr>
            <a:xfrm>
              <a:off x="9569249" y="798904"/>
              <a:ext cx="971928"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Media</a:t>
              </a:r>
            </a:p>
          </p:txBody>
        </p:sp>
        <p:sp>
          <p:nvSpPr>
            <p:cNvPr id="26" name="Oval 25">
              <a:extLst>
                <a:ext uri="{FF2B5EF4-FFF2-40B4-BE49-F238E27FC236}">
                  <a16:creationId xmlns:a16="http://schemas.microsoft.com/office/drawing/2014/main" id="{EFC6386D-5F1B-411C-BA89-A1039FA993EA}"/>
                </a:ext>
              </a:extLst>
            </p:cNvPr>
            <p:cNvSpPr/>
            <p:nvPr/>
          </p:nvSpPr>
          <p:spPr>
            <a:xfrm>
              <a:off x="10724731" y="193403"/>
              <a:ext cx="1044000" cy="1044000"/>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6" name="TextBox 15">
              <a:extLst>
                <a:ext uri="{FF2B5EF4-FFF2-40B4-BE49-F238E27FC236}">
                  <a16:creationId xmlns:a16="http://schemas.microsoft.com/office/drawing/2014/main" id="{B7AECDE0-2EBB-4BF3-BDCA-CAC2FADA74A2}"/>
                </a:ext>
              </a:extLst>
            </p:cNvPr>
            <p:cNvSpPr txBox="1"/>
            <p:nvPr/>
          </p:nvSpPr>
          <p:spPr>
            <a:xfrm>
              <a:off x="10756096" y="798904"/>
              <a:ext cx="981270"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Books</a:t>
              </a:r>
            </a:p>
          </p:txBody>
        </p:sp>
        <p:pic>
          <p:nvPicPr>
            <p:cNvPr id="63" name="Graphic 62" descr="Monitor with solid fill">
              <a:extLst>
                <a:ext uri="{FF2B5EF4-FFF2-40B4-BE49-F238E27FC236}">
                  <a16:creationId xmlns:a16="http://schemas.microsoft.com/office/drawing/2014/main" id="{FE0FF2B7-6A04-4184-804B-E4905B5000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2206" y="286868"/>
              <a:ext cx="750652" cy="666088"/>
            </a:xfrm>
            <a:prstGeom prst="rect">
              <a:avLst/>
            </a:prstGeom>
          </p:spPr>
        </p:pic>
        <p:pic>
          <p:nvPicPr>
            <p:cNvPr id="64" name="Graphic 63" descr="Newspaper with solid fill">
              <a:extLst>
                <a:ext uri="{FF2B5EF4-FFF2-40B4-BE49-F238E27FC236}">
                  <a16:creationId xmlns:a16="http://schemas.microsoft.com/office/drawing/2014/main" id="{3882F507-5E9F-4E88-9182-9E9773437E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85024" y="264341"/>
              <a:ext cx="791342" cy="702194"/>
            </a:xfrm>
            <a:prstGeom prst="rect">
              <a:avLst/>
            </a:prstGeom>
          </p:spPr>
        </p:pic>
        <p:pic>
          <p:nvPicPr>
            <p:cNvPr id="65" name="Graphic 64" descr="Books with solid fill">
              <a:extLst>
                <a:ext uri="{FF2B5EF4-FFF2-40B4-BE49-F238E27FC236}">
                  <a16:creationId xmlns:a16="http://schemas.microsoft.com/office/drawing/2014/main" id="{93B9FBC0-53BC-46E9-ACF3-4E4362028B8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81270" y="295623"/>
              <a:ext cx="756811" cy="671553"/>
            </a:xfrm>
            <a:prstGeom prst="rect">
              <a:avLst/>
            </a:prstGeom>
          </p:spPr>
        </p:pic>
      </p:grpSp>
      <p:pic>
        <p:nvPicPr>
          <p:cNvPr id="66" name="Graphic 65" descr="Monitor with solid fill">
            <a:extLst>
              <a:ext uri="{FF2B5EF4-FFF2-40B4-BE49-F238E27FC236}">
                <a16:creationId xmlns:a16="http://schemas.microsoft.com/office/drawing/2014/main" id="{00CF448A-8D19-401D-B45A-73823C4519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1384513"/>
            <a:ext cx="562916" cy="499501"/>
          </a:xfrm>
          <a:prstGeom prst="rect">
            <a:avLst/>
          </a:prstGeom>
        </p:spPr>
      </p:pic>
      <p:pic>
        <p:nvPicPr>
          <p:cNvPr id="67" name="Graphic 66" descr="Monitor with solid fill">
            <a:extLst>
              <a:ext uri="{FF2B5EF4-FFF2-40B4-BE49-F238E27FC236}">
                <a16:creationId xmlns:a16="http://schemas.microsoft.com/office/drawing/2014/main" id="{98D4ABA4-BB3A-4264-9EAA-1FA59685CD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3960969"/>
            <a:ext cx="562916" cy="499501"/>
          </a:xfrm>
          <a:prstGeom prst="rect">
            <a:avLst/>
          </a:prstGeom>
        </p:spPr>
      </p:pic>
      <p:pic>
        <p:nvPicPr>
          <p:cNvPr id="68" name="Graphic 67" descr="Monitor with solid fill">
            <a:extLst>
              <a:ext uri="{FF2B5EF4-FFF2-40B4-BE49-F238E27FC236}">
                <a16:creationId xmlns:a16="http://schemas.microsoft.com/office/drawing/2014/main" id="{811B19C9-778E-49A9-91E5-1B5BCC35B1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1899804"/>
            <a:ext cx="562916" cy="499501"/>
          </a:xfrm>
          <a:prstGeom prst="rect">
            <a:avLst/>
          </a:prstGeom>
        </p:spPr>
      </p:pic>
      <p:pic>
        <p:nvPicPr>
          <p:cNvPr id="69" name="Graphic 68" descr="Monitor with solid fill">
            <a:extLst>
              <a:ext uri="{FF2B5EF4-FFF2-40B4-BE49-F238E27FC236}">
                <a16:creationId xmlns:a16="http://schemas.microsoft.com/office/drawing/2014/main" id="{BD4E3163-6AE9-4FB4-98CA-BA1EAF9E2D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2415095"/>
            <a:ext cx="562916" cy="499501"/>
          </a:xfrm>
          <a:prstGeom prst="rect">
            <a:avLst/>
          </a:prstGeom>
        </p:spPr>
      </p:pic>
      <p:pic>
        <p:nvPicPr>
          <p:cNvPr id="70" name="Graphic 69" descr="Monitor with solid fill">
            <a:extLst>
              <a:ext uri="{FF2B5EF4-FFF2-40B4-BE49-F238E27FC236}">
                <a16:creationId xmlns:a16="http://schemas.microsoft.com/office/drawing/2014/main" id="{3A7A93EA-6848-477B-960F-2AFCE1962D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2930386"/>
            <a:ext cx="562916" cy="499501"/>
          </a:xfrm>
          <a:prstGeom prst="rect">
            <a:avLst/>
          </a:prstGeom>
        </p:spPr>
      </p:pic>
      <p:pic>
        <p:nvPicPr>
          <p:cNvPr id="71" name="Graphic 70" descr="Monitor with solid fill">
            <a:extLst>
              <a:ext uri="{FF2B5EF4-FFF2-40B4-BE49-F238E27FC236}">
                <a16:creationId xmlns:a16="http://schemas.microsoft.com/office/drawing/2014/main" id="{A47E841D-F198-4DBF-81BC-BDCB4DEF3A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3445676"/>
            <a:ext cx="562916" cy="499501"/>
          </a:xfrm>
          <a:prstGeom prst="rect">
            <a:avLst/>
          </a:prstGeom>
        </p:spPr>
      </p:pic>
    </p:spTree>
    <p:extLst>
      <p:ext uri="{BB962C8B-B14F-4D97-AF65-F5344CB8AC3E}">
        <p14:creationId xmlns:p14="http://schemas.microsoft.com/office/powerpoint/2010/main" val="234912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FB1B07-502D-48F3-811D-9B5311575D62}"/>
              </a:ext>
            </a:extLst>
          </p:cNvPr>
          <p:cNvSpPr/>
          <p:nvPr/>
        </p:nvSpPr>
        <p:spPr>
          <a:xfrm>
            <a:off x="263711" y="1380670"/>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Title 8">
            <a:extLst>
              <a:ext uri="{FF2B5EF4-FFF2-40B4-BE49-F238E27FC236}">
                <a16:creationId xmlns:a16="http://schemas.microsoft.com/office/drawing/2014/main" id="{B0899DBF-BF4C-430F-8E6C-F48D6EFC9B3F}"/>
              </a:ext>
            </a:extLst>
          </p:cNvPr>
          <p:cNvSpPr>
            <a:spLocks noGrp="1"/>
          </p:cNvSpPr>
          <p:nvPr>
            <p:ph type="title"/>
          </p:nvPr>
        </p:nvSpPr>
        <p:spPr>
          <a:xfrm>
            <a:off x="342121" y="56696"/>
            <a:ext cx="8338184" cy="847641"/>
          </a:xfrm>
        </p:spPr>
        <p:txBody>
          <a:bodyPr/>
          <a:lstStyle/>
          <a:p>
            <a:r>
              <a:rPr lang="en-US" dirty="0">
                <a:solidFill>
                  <a:schemeClr val="bg1"/>
                </a:solidFill>
              </a:rPr>
              <a:t>Appendix I</a:t>
            </a:r>
            <a:endParaRPr lang="en-CA" dirty="0">
              <a:solidFill>
                <a:schemeClr val="bg1"/>
              </a:solidFill>
            </a:endParaRPr>
          </a:p>
        </p:txBody>
      </p:sp>
      <p:sp>
        <p:nvSpPr>
          <p:cNvPr id="3" name="Rectangle: Top Corners Rounded 2">
            <a:extLst>
              <a:ext uri="{FF2B5EF4-FFF2-40B4-BE49-F238E27FC236}">
                <a16:creationId xmlns:a16="http://schemas.microsoft.com/office/drawing/2014/main" id="{0A7CB45B-4E70-4DA9-AE14-CA82FD07E4EC}"/>
              </a:ext>
            </a:extLst>
          </p:cNvPr>
          <p:cNvSpPr/>
          <p:nvPr/>
        </p:nvSpPr>
        <p:spPr>
          <a:xfrm>
            <a:off x="263390" y="1051085"/>
            <a:ext cx="107985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Source</a:t>
            </a:r>
            <a:endParaRPr lang="en-CA" sz="1050" dirty="0">
              <a:solidFill>
                <a:schemeClr val="tx1"/>
              </a:solidFill>
              <a:latin typeface="+mj-lt"/>
            </a:endParaRPr>
          </a:p>
        </p:txBody>
      </p:sp>
      <p:sp>
        <p:nvSpPr>
          <p:cNvPr id="34" name="Rectangle: Top Corners Rounded 33">
            <a:extLst>
              <a:ext uri="{FF2B5EF4-FFF2-40B4-BE49-F238E27FC236}">
                <a16:creationId xmlns:a16="http://schemas.microsoft.com/office/drawing/2014/main" id="{53C2484C-E6BB-47DD-9F00-AAC3656FACFC}"/>
              </a:ext>
            </a:extLst>
          </p:cNvPr>
          <p:cNvSpPr/>
          <p:nvPr/>
        </p:nvSpPr>
        <p:spPr>
          <a:xfrm>
            <a:off x="1442202" y="1051085"/>
            <a:ext cx="1721603"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Resource</a:t>
            </a:r>
            <a:endParaRPr lang="en-CA" sz="1050" dirty="0">
              <a:solidFill>
                <a:schemeClr val="tx1"/>
              </a:solidFill>
              <a:latin typeface="+mj-lt"/>
            </a:endParaRPr>
          </a:p>
        </p:txBody>
      </p:sp>
      <p:sp>
        <p:nvSpPr>
          <p:cNvPr id="35" name="Rectangle: Top Corners Rounded 34">
            <a:extLst>
              <a:ext uri="{FF2B5EF4-FFF2-40B4-BE49-F238E27FC236}">
                <a16:creationId xmlns:a16="http://schemas.microsoft.com/office/drawing/2014/main" id="{FA02A09B-984C-4C57-871F-1E92B137B7B5}"/>
              </a:ext>
            </a:extLst>
          </p:cNvPr>
          <p:cNvSpPr/>
          <p:nvPr/>
        </p:nvSpPr>
        <p:spPr>
          <a:xfrm>
            <a:off x="3260423" y="1051085"/>
            <a:ext cx="410606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Description</a:t>
            </a:r>
            <a:endParaRPr lang="en-CA" sz="1050" dirty="0">
              <a:solidFill>
                <a:schemeClr val="tx1"/>
              </a:solidFill>
              <a:latin typeface="+mj-lt"/>
            </a:endParaRPr>
          </a:p>
        </p:txBody>
      </p:sp>
      <p:sp>
        <p:nvSpPr>
          <p:cNvPr id="36" name="Rectangle: Top Corners Rounded 35">
            <a:extLst>
              <a:ext uri="{FF2B5EF4-FFF2-40B4-BE49-F238E27FC236}">
                <a16:creationId xmlns:a16="http://schemas.microsoft.com/office/drawing/2014/main" id="{E40F66F2-F837-4C24-9744-69A62C2F7872}"/>
              </a:ext>
            </a:extLst>
          </p:cNvPr>
          <p:cNvSpPr/>
          <p:nvPr/>
        </p:nvSpPr>
        <p:spPr>
          <a:xfrm>
            <a:off x="7463110" y="1051085"/>
            <a:ext cx="1415345"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Author(s)</a:t>
            </a:r>
            <a:endParaRPr lang="en-CA" sz="1050" dirty="0">
              <a:solidFill>
                <a:schemeClr val="tx1"/>
              </a:solidFill>
              <a:latin typeface="+mj-lt"/>
            </a:endParaRPr>
          </a:p>
        </p:txBody>
      </p:sp>
      <p:sp>
        <p:nvSpPr>
          <p:cNvPr id="22" name="Rectangle 21">
            <a:extLst>
              <a:ext uri="{FF2B5EF4-FFF2-40B4-BE49-F238E27FC236}">
                <a16:creationId xmlns:a16="http://schemas.microsoft.com/office/drawing/2014/main" id="{3FE3208C-2C1C-479B-B6AA-4F91C306D738}"/>
              </a:ext>
            </a:extLst>
          </p:cNvPr>
          <p:cNvSpPr/>
          <p:nvPr/>
        </p:nvSpPr>
        <p:spPr>
          <a:xfrm>
            <a:off x="1442201" y="1380670"/>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Unlearning: Kindness, Color Blindness and Racism</a:t>
            </a:r>
            <a:endParaRPr lang="en-CA" sz="825" dirty="0">
              <a:solidFill>
                <a:schemeClr val="tx1"/>
              </a:solidFill>
            </a:endParaRPr>
          </a:p>
        </p:txBody>
      </p:sp>
      <p:sp>
        <p:nvSpPr>
          <p:cNvPr id="24" name="Rectangle 23">
            <a:extLst>
              <a:ext uri="{FF2B5EF4-FFF2-40B4-BE49-F238E27FC236}">
                <a16:creationId xmlns:a16="http://schemas.microsoft.com/office/drawing/2014/main" id="{8ECEA9E4-4FCD-4C00-B641-AF65164FE871}"/>
              </a:ext>
            </a:extLst>
          </p:cNvPr>
          <p:cNvSpPr/>
          <p:nvPr/>
        </p:nvSpPr>
        <p:spPr>
          <a:xfrm>
            <a:off x="3260423" y="1380670"/>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An article written for the PBS Teachers Lounge reviewing what it means to be anti-racist and how to be an anti-racist educator. </a:t>
            </a:r>
            <a:endParaRPr lang="en-CA" sz="1050" dirty="0">
              <a:solidFill>
                <a:schemeClr val="tx1"/>
              </a:solidFill>
            </a:endParaRPr>
          </a:p>
        </p:txBody>
      </p:sp>
      <p:sp>
        <p:nvSpPr>
          <p:cNvPr id="25" name="Rectangle 24">
            <a:extLst>
              <a:ext uri="{FF2B5EF4-FFF2-40B4-BE49-F238E27FC236}">
                <a16:creationId xmlns:a16="http://schemas.microsoft.com/office/drawing/2014/main" id="{B330F389-CF34-435A-896A-2708FD68B779}"/>
              </a:ext>
            </a:extLst>
          </p:cNvPr>
          <p:cNvSpPr/>
          <p:nvPr/>
        </p:nvSpPr>
        <p:spPr>
          <a:xfrm>
            <a:off x="7463110" y="1380670"/>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Brandee Blocker Anderson</a:t>
            </a:r>
            <a:endParaRPr lang="en-CA" sz="1050" dirty="0">
              <a:solidFill>
                <a:schemeClr val="tx1"/>
              </a:solidFill>
            </a:endParaRPr>
          </a:p>
        </p:txBody>
      </p:sp>
      <p:sp>
        <p:nvSpPr>
          <p:cNvPr id="27" name="Rectangle 26">
            <a:extLst>
              <a:ext uri="{FF2B5EF4-FFF2-40B4-BE49-F238E27FC236}">
                <a16:creationId xmlns:a16="http://schemas.microsoft.com/office/drawing/2014/main" id="{A298A284-8CFD-4910-B452-C681D6E053D8}"/>
              </a:ext>
            </a:extLst>
          </p:cNvPr>
          <p:cNvSpPr/>
          <p:nvPr/>
        </p:nvSpPr>
        <p:spPr>
          <a:xfrm>
            <a:off x="263711" y="1898616"/>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0" name="Rectangle 29">
            <a:extLst>
              <a:ext uri="{FF2B5EF4-FFF2-40B4-BE49-F238E27FC236}">
                <a16:creationId xmlns:a16="http://schemas.microsoft.com/office/drawing/2014/main" id="{93F79DED-4F23-4CE1-8344-C4520EC8401C}"/>
              </a:ext>
            </a:extLst>
          </p:cNvPr>
          <p:cNvSpPr/>
          <p:nvPr/>
        </p:nvSpPr>
        <p:spPr>
          <a:xfrm>
            <a:off x="1442844" y="1898616"/>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Racial Color Blindness: Emergence, Practice, and Implications</a:t>
            </a:r>
            <a:endParaRPr lang="en-CA" sz="750" dirty="0">
              <a:solidFill>
                <a:schemeClr val="tx1"/>
              </a:solidFill>
            </a:endParaRPr>
          </a:p>
        </p:txBody>
      </p:sp>
      <p:sp>
        <p:nvSpPr>
          <p:cNvPr id="38" name="Rectangle 37">
            <a:extLst>
              <a:ext uri="{FF2B5EF4-FFF2-40B4-BE49-F238E27FC236}">
                <a16:creationId xmlns:a16="http://schemas.microsoft.com/office/drawing/2014/main" id="{B5165DE4-AB1E-4E1F-8299-8D1042CA47B8}"/>
              </a:ext>
            </a:extLst>
          </p:cNvPr>
          <p:cNvSpPr/>
          <p:nvPr/>
        </p:nvSpPr>
        <p:spPr>
          <a:xfrm>
            <a:off x="3261066" y="1898616"/>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research article that examines the endorsement of racial color blindness as a strategy for managing diversity and intergroup relations. </a:t>
            </a:r>
            <a:endParaRPr lang="en-CA" sz="1050" dirty="0">
              <a:solidFill>
                <a:schemeClr val="tx1"/>
              </a:solidFill>
            </a:endParaRPr>
          </a:p>
        </p:txBody>
      </p:sp>
      <p:sp>
        <p:nvSpPr>
          <p:cNvPr id="39" name="Rectangle 38">
            <a:extLst>
              <a:ext uri="{FF2B5EF4-FFF2-40B4-BE49-F238E27FC236}">
                <a16:creationId xmlns:a16="http://schemas.microsoft.com/office/drawing/2014/main" id="{6422AB9F-3F5F-44CD-BFD3-66BCE86357AB}"/>
              </a:ext>
            </a:extLst>
          </p:cNvPr>
          <p:cNvSpPr/>
          <p:nvPr/>
        </p:nvSpPr>
        <p:spPr>
          <a:xfrm>
            <a:off x="7463752" y="1898616"/>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Evan P. Apfelbaum, Michael I. Norton, and Samuel R. Sommers</a:t>
            </a:r>
          </a:p>
        </p:txBody>
      </p:sp>
      <p:sp>
        <p:nvSpPr>
          <p:cNvPr id="40" name="Rectangle 39">
            <a:extLst>
              <a:ext uri="{FF2B5EF4-FFF2-40B4-BE49-F238E27FC236}">
                <a16:creationId xmlns:a16="http://schemas.microsoft.com/office/drawing/2014/main" id="{635EEC63-3A03-44D8-9E60-9D764C47D2AE}"/>
              </a:ext>
            </a:extLst>
          </p:cNvPr>
          <p:cNvSpPr/>
          <p:nvPr/>
        </p:nvSpPr>
        <p:spPr>
          <a:xfrm>
            <a:off x="263711" y="2412137"/>
            <a:ext cx="1079859" cy="476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2" name="Rectangle 41">
            <a:extLst>
              <a:ext uri="{FF2B5EF4-FFF2-40B4-BE49-F238E27FC236}">
                <a16:creationId xmlns:a16="http://schemas.microsoft.com/office/drawing/2014/main" id="{5D162396-BABE-4E06-AD14-A3323EE18BD3}"/>
              </a:ext>
            </a:extLst>
          </p:cNvPr>
          <p:cNvSpPr/>
          <p:nvPr/>
        </p:nvSpPr>
        <p:spPr>
          <a:xfrm>
            <a:off x="1442201" y="2412137"/>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4">
                  <a:extLst>
                    <a:ext uri="{A12FA001-AC4F-418D-AE19-62706E023703}">
                      <ahyp:hlinkClr xmlns:ahyp="http://schemas.microsoft.com/office/drawing/2018/hyperlinkcolor" val="tx"/>
                    </a:ext>
                  </a:extLst>
                </a:hlinkClick>
              </a:rPr>
              <a:t>RSA Short: Empathy</a:t>
            </a:r>
            <a:endParaRPr lang="en-CA" sz="750" dirty="0">
              <a:solidFill>
                <a:schemeClr val="tx1"/>
              </a:solidFill>
            </a:endParaRPr>
          </a:p>
        </p:txBody>
      </p:sp>
      <p:sp>
        <p:nvSpPr>
          <p:cNvPr id="43" name="Rectangle 42">
            <a:extLst>
              <a:ext uri="{FF2B5EF4-FFF2-40B4-BE49-F238E27FC236}">
                <a16:creationId xmlns:a16="http://schemas.microsoft.com/office/drawing/2014/main" id="{009157AF-94FD-463D-8B76-8F0AEEC22EDE}"/>
              </a:ext>
            </a:extLst>
          </p:cNvPr>
          <p:cNvSpPr/>
          <p:nvPr/>
        </p:nvSpPr>
        <p:spPr>
          <a:xfrm>
            <a:off x="3260423" y="2412137"/>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three-minute video on empathy and understanding.</a:t>
            </a:r>
            <a:endParaRPr lang="en-CA" sz="1050" dirty="0">
              <a:solidFill>
                <a:schemeClr val="tx1"/>
              </a:solidFill>
            </a:endParaRPr>
          </a:p>
        </p:txBody>
      </p:sp>
      <p:sp>
        <p:nvSpPr>
          <p:cNvPr id="44" name="Rectangle 43">
            <a:extLst>
              <a:ext uri="{FF2B5EF4-FFF2-40B4-BE49-F238E27FC236}">
                <a16:creationId xmlns:a16="http://schemas.microsoft.com/office/drawing/2014/main" id="{0B8A727D-1B7E-4521-AF58-3967DAEFF723}"/>
              </a:ext>
            </a:extLst>
          </p:cNvPr>
          <p:cNvSpPr/>
          <p:nvPr/>
        </p:nvSpPr>
        <p:spPr>
          <a:xfrm>
            <a:off x="7463110" y="2412137"/>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Brené Brown</a:t>
            </a:r>
            <a:endParaRPr lang="en-CA" sz="1050" dirty="0">
              <a:solidFill>
                <a:schemeClr val="tx1"/>
              </a:solidFill>
            </a:endParaRPr>
          </a:p>
        </p:txBody>
      </p:sp>
      <p:sp>
        <p:nvSpPr>
          <p:cNvPr id="45" name="Rectangle 44">
            <a:extLst>
              <a:ext uri="{FF2B5EF4-FFF2-40B4-BE49-F238E27FC236}">
                <a16:creationId xmlns:a16="http://schemas.microsoft.com/office/drawing/2014/main" id="{5501FFC9-2EFC-4802-838F-10048A86AD85}"/>
              </a:ext>
            </a:extLst>
          </p:cNvPr>
          <p:cNvSpPr/>
          <p:nvPr/>
        </p:nvSpPr>
        <p:spPr>
          <a:xfrm>
            <a:off x="263711" y="2930083"/>
            <a:ext cx="1079859" cy="476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7" name="Rectangle 46">
            <a:extLst>
              <a:ext uri="{FF2B5EF4-FFF2-40B4-BE49-F238E27FC236}">
                <a16:creationId xmlns:a16="http://schemas.microsoft.com/office/drawing/2014/main" id="{43B6BD16-F4A8-45DF-B7EF-D643FA36141B}"/>
              </a:ext>
            </a:extLst>
          </p:cNvPr>
          <p:cNvSpPr/>
          <p:nvPr/>
        </p:nvSpPr>
        <p:spPr>
          <a:xfrm>
            <a:off x="1442201" y="2930083"/>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hlinkClick r:id="rId5">
                  <a:extLst>
                    <a:ext uri="{A12FA001-AC4F-418D-AE19-62706E023703}">
                      <ahyp:hlinkClr xmlns:ahyp="http://schemas.microsoft.com/office/drawing/2018/hyperlinkcolor" val="tx"/>
                    </a:ext>
                  </a:extLst>
                </a:hlinkClick>
              </a:rPr>
              <a:t>How Not to Be an Ally </a:t>
            </a:r>
            <a:endParaRPr lang="en-CA" sz="1050" dirty="0">
              <a:solidFill>
                <a:schemeClr val="tx1"/>
              </a:solidFill>
            </a:endParaRPr>
          </a:p>
        </p:txBody>
      </p:sp>
      <p:sp>
        <p:nvSpPr>
          <p:cNvPr id="48" name="Rectangle 47">
            <a:extLst>
              <a:ext uri="{FF2B5EF4-FFF2-40B4-BE49-F238E27FC236}">
                <a16:creationId xmlns:a16="http://schemas.microsoft.com/office/drawing/2014/main" id="{8D55928A-DA9C-4B1B-8745-815FA4A44798}"/>
              </a:ext>
            </a:extLst>
          </p:cNvPr>
          <p:cNvSpPr/>
          <p:nvPr/>
        </p:nvSpPr>
        <p:spPr>
          <a:xfrm>
            <a:off x="3260423" y="2930083"/>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list of some common missteps and advice for effective allyship.</a:t>
            </a:r>
            <a:endParaRPr lang="en-CA" sz="1050" dirty="0">
              <a:solidFill>
                <a:schemeClr val="tx1"/>
              </a:solidFill>
            </a:endParaRPr>
          </a:p>
        </p:txBody>
      </p:sp>
      <p:sp>
        <p:nvSpPr>
          <p:cNvPr id="49" name="Rectangle 48">
            <a:extLst>
              <a:ext uri="{FF2B5EF4-FFF2-40B4-BE49-F238E27FC236}">
                <a16:creationId xmlns:a16="http://schemas.microsoft.com/office/drawing/2014/main" id="{58498967-DC03-4B1F-8DDA-9041CA9A2AAF}"/>
              </a:ext>
            </a:extLst>
          </p:cNvPr>
          <p:cNvSpPr/>
          <p:nvPr/>
        </p:nvSpPr>
        <p:spPr>
          <a:xfrm>
            <a:off x="7463110" y="2930083"/>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Dr. Kim Case for Psychology Today</a:t>
            </a:r>
            <a:endParaRPr lang="en-CA" sz="1050" dirty="0">
              <a:solidFill>
                <a:schemeClr val="tx1"/>
              </a:solidFill>
            </a:endParaRPr>
          </a:p>
        </p:txBody>
      </p:sp>
      <p:sp>
        <p:nvSpPr>
          <p:cNvPr id="52" name="Rectangle 51">
            <a:extLst>
              <a:ext uri="{FF2B5EF4-FFF2-40B4-BE49-F238E27FC236}">
                <a16:creationId xmlns:a16="http://schemas.microsoft.com/office/drawing/2014/main" id="{48051500-0739-4F63-85C6-6DB2157BFF24}"/>
              </a:ext>
            </a:extLst>
          </p:cNvPr>
          <p:cNvSpPr/>
          <p:nvPr/>
        </p:nvSpPr>
        <p:spPr>
          <a:xfrm>
            <a:off x="1442201" y="3443604"/>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@austinchanning</a:t>
            </a:r>
            <a:endParaRPr lang="en-CA" sz="1050" dirty="0">
              <a:solidFill>
                <a:schemeClr val="tx1"/>
              </a:solidFill>
            </a:endParaRPr>
          </a:p>
        </p:txBody>
      </p:sp>
      <p:sp>
        <p:nvSpPr>
          <p:cNvPr id="53" name="Rectangle 52">
            <a:extLst>
              <a:ext uri="{FF2B5EF4-FFF2-40B4-BE49-F238E27FC236}">
                <a16:creationId xmlns:a16="http://schemas.microsoft.com/office/drawing/2014/main" id="{FF973F7F-CBD8-4547-A985-6F24861256C5}"/>
              </a:ext>
            </a:extLst>
          </p:cNvPr>
          <p:cNvSpPr/>
          <p:nvPr/>
        </p:nvSpPr>
        <p:spPr>
          <a:xfrm>
            <a:off x="3260423" y="3443604"/>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The Instagram for author, writer, speaker, and creator Austin Channing Brown. Austin’s work focuses on the Black experience in America. </a:t>
            </a:r>
            <a:endParaRPr lang="en-CA" sz="1050" dirty="0">
              <a:solidFill>
                <a:schemeClr val="tx1"/>
              </a:solidFill>
            </a:endParaRPr>
          </a:p>
        </p:txBody>
      </p:sp>
      <p:sp>
        <p:nvSpPr>
          <p:cNvPr id="54" name="Rectangle 53">
            <a:extLst>
              <a:ext uri="{FF2B5EF4-FFF2-40B4-BE49-F238E27FC236}">
                <a16:creationId xmlns:a16="http://schemas.microsoft.com/office/drawing/2014/main" id="{9D0E943C-AA4B-405C-9D07-79EF548A9498}"/>
              </a:ext>
            </a:extLst>
          </p:cNvPr>
          <p:cNvSpPr/>
          <p:nvPr/>
        </p:nvSpPr>
        <p:spPr>
          <a:xfrm>
            <a:off x="7463110" y="3443604"/>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Austin Channing Brown</a:t>
            </a:r>
            <a:endParaRPr lang="en-CA" sz="1050" dirty="0">
              <a:solidFill>
                <a:schemeClr val="tx1"/>
              </a:solidFill>
            </a:endParaRPr>
          </a:p>
        </p:txBody>
      </p:sp>
      <p:sp>
        <p:nvSpPr>
          <p:cNvPr id="57" name="Rectangle 56">
            <a:extLst>
              <a:ext uri="{FF2B5EF4-FFF2-40B4-BE49-F238E27FC236}">
                <a16:creationId xmlns:a16="http://schemas.microsoft.com/office/drawing/2014/main" id="{43E5D29A-3AB2-403C-8F2E-790BB065B990}"/>
              </a:ext>
            </a:extLst>
          </p:cNvPr>
          <p:cNvSpPr/>
          <p:nvPr/>
        </p:nvSpPr>
        <p:spPr>
          <a:xfrm>
            <a:off x="1442201" y="3961551"/>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@teachandtransform</a:t>
            </a:r>
            <a:endParaRPr lang="en-CA" sz="1050" dirty="0">
              <a:solidFill>
                <a:schemeClr val="tx1"/>
              </a:solidFill>
            </a:endParaRPr>
          </a:p>
        </p:txBody>
      </p:sp>
      <p:sp>
        <p:nvSpPr>
          <p:cNvPr id="58" name="Rectangle 57">
            <a:extLst>
              <a:ext uri="{FF2B5EF4-FFF2-40B4-BE49-F238E27FC236}">
                <a16:creationId xmlns:a16="http://schemas.microsoft.com/office/drawing/2014/main" id="{B52BBC00-57CA-4C34-93C8-039BF3B8CDD4}"/>
              </a:ext>
            </a:extLst>
          </p:cNvPr>
          <p:cNvSpPr/>
          <p:nvPr/>
        </p:nvSpPr>
        <p:spPr>
          <a:xfrm>
            <a:off x="3260423" y="3961551"/>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The Instagram for author, speaker, and anti-bias anti-racism (ABAR) educator Liz Kleinrock. </a:t>
            </a:r>
            <a:endParaRPr lang="en-CA" sz="1050" dirty="0">
              <a:solidFill>
                <a:schemeClr val="tx1"/>
              </a:solidFill>
            </a:endParaRPr>
          </a:p>
        </p:txBody>
      </p:sp>
      <p:sp>
        <p:nvSpPr>
          <p:cNvPr id="59" name="Rectangle 58">
            <a:extLst>
              <a:ext uri="{FF2B5EF4-FFF2-40B4-BE49-F238E27FC236}">
                <a16:creationId xmlns:a16="http://schemas.microsoft.com/office/drawing/2014/main" id="{D159990A-3C01-4F7D-9DA8-1841F981E146}"/>
              </a:ext>
            </a:extLst>
          </p:cNvPr>
          <p:cNvSpPr/>
          <p:nvPr/>
        </p:nvSpPr>
        <p:spPr>
          <a:xfrm>
            <a:off x="7463110" y="3961551"/>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Liz Kleinrock</a:t>
            </a:r>
            <a:endParaRPr lang="en-CA" sz="1050" dirty="0">
              <a:solidFill>
                <a:schemeClr val="tx1"/>
              </a:solidFill>
            </a:endParaRPr>
          </a:p>
        </p:txBody>
      </p:sp>
      <p:sp>
        <p:nvSpPr>
          <p:cNvPr id="56" name="Rectangle 55">
            <a:extLst>
              <a:ext uri="{FF2B5EF4-FFF2-40B4-BE49-F238E27FC236}">
                <a16:creationId xmlns:a16="http://schemas.microsoft.com/office/drawing/2014/main" id="{E8A7EAB1-D773-416B-B619-D596503CCB44}"/>
              </a:ext>
            </a:extLst>
          </p:cNvPr>
          <p:cNvSpPr/>
          <p:nvPr/>
        </p:nvSpPr>
        <p:spPr>
          <a:xfrm>
            <a:off x="263711" y="3443604"/>
            <a:ext cx="1079859" cy="476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2" name="Rectangle 61">
            <a:extLst>
              <a:ext uri="{FF2B5EF4-FFF2-40B4-BE49-F238E27FC236}">
                <a16:creationId xmlns:a16="http://schemas.microsoft.com/office/drawing/2014/main" id="{61E095BA-FF1C-4409-892C-83A9978204E0}"/>
              </a:ext>
            </a:extLst>
          </p:cNvPr>
          <p:cNvSpPr/>
          <p:nvPr/>
        </p:nvSpPr>
        <p:spPr>
          <a:xfrm>
            <a:off x="263711" y="3961551"/>
            <a:ext cx="1079859" cy="476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nvGrpSpPr>
          <p:cNvPr id="50" name="Group 49">
            <a:extLst>
              <a:ext uri="{FF2B5EF4-FFF2-40B4-BE49-F238E27FC236}">
                <a16:creationId xmlns:a16="http://schemas.microsoft.com/office/drawing/2014/main" id="{84F9FF99-63BA-4344-AA77-35DDA7030720}"/>
              </a:ext>
            </a:extLst>
          </p:cNvPr>
          <p:cNvGrpSpPr/>
          <p:nvPr/>
        </p:nvGrpSpPr>
        <p:grpSpPr>
          <a:xfrm>
            <a:off x="6264121" y="144983"/>
            <a:ext cx="2561278" cy="783670"/>
            <a:chOff x="8353249" y="192889"/>
            <a:chExt cx="3415482" cy="1045029"/>
          </a:xfrm>
        </p:grpSpPr>
        <p:sp>
          <p:nvSpPr>
            <p:cNvPr id="51" name="Oval 50">
              <a:extLst>
                <a:ext uri="{FF2B5EF4-FFF2-40B4-BE49-F238E27FC236}">
                  <a16:creationId xmlns:a16="http://schemas.microsoft.com/office/drawing/2014/main" id="{E3E7F9D2-3409-4E12-A686-5BB00399AC17}"/>
                </a:ext>
              </a:extLst>
            </p:cNvPr>
            <p:cNvSpPr/>
            <p:nvPr/>
          </p:nvSpPr>
          <p:spPr>
            <a:xfrm>
              <a:off x="8354386" y="192889"/>
              <a:ext cx="1031308" cy="104502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55" name="TextBox 54">
              <a:extLst>
                <a:ext uri="{FF2B5EF4-FFF2-40B4-BE49-F238E27FC236}">
                  <a16:creationId xmlns:a16="http://schemas.microsoft.com/office/drawing/2014/main" id="{037140BB-1C05-4BAA-AB8F-0B0DD43102CC}"/>
                </a:ext>
              </a:extLst>
            </p:cNvPr>
            <p:cNvSpPr txBox="1"/>
            <p:nvPr/>
          </p:nvSpPr>
          <p:spPr>
            <a:xfrm>
              <a:off x="8353249" y="798904"/>
              <a:ext cx="1033583"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Online</a:t>
              </a:r>
            </a:p>
          </p:txBody>
        </p:sp>
        <p:sp>
          <p:nvSpPr>
            <p:cNvPr id="65" name="Oval 64">
              <a:extLst>
                <a:ext uri="{FF2B5EF4-FFF2-40B4-BE49-F238E27FC236}">
                  <a16:creationId xmlns:a16="http://schemas.microsoft.com/office/drawing/2014/main" id="{3D8237D5-1D2F-469F-B1A8-23522A9FB1D3}"/>
                </a:ext>
              </a:extLst>
            </p:cNvPr>
            <p:cNvSpPr/>
            <p:nvPr/>
          </p:nvSpPr>
          <p:spPr>
            <a:xfrm>
              <a:off x="9551781" y="193403"/>
              <a:ext cx="1008000" cy="1044000"/>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66" name="TextBox 65">
              <a:extLst>
                <a:ext uri="{FF2B5EF4-FFF2-40B4-BE49-F238E27FC236}">
                  <a16:creationId xmlns:a16="http://schemas.microsoft.com/office/drawing/2014/main" id="{FCC81B5D-FA70-40E9-873D-13100533C737}"/>
                </a:ext>
              </a:extLst>
            </p:cNvPr>
            <p:cNvSpPr txBox="1"/>
            <p:nvPr/>
          </p:nvSpPr>
          <p:spPr>
            <a:xfrm>
              <a:off x="9569249" y="798904"/>
              <a:ext cx="971928"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Media</a:t>
              </a:r>
            </a:p>
          </p:txBody>
        </p:sp>
        <p:sp>
          <p:nvSpPr>
            <p:cNvPr id="67" name="Oval 66">
              <a:extLst>
                <a:ext uri="{FF2B5EF4-FFF2-40B4-BE49-F238E27FC236}">
                  <a16:creationId xmlns:a16="http://schemas.microsoft.com/office/drawing/2014/main" id="{B7729A8C-337B-4EB5-AF60-A716E55707FF}"/>
                </a:ext>
              </a:extLst>
            </p:cNvPr>
            <p:cNvSpPr/>
            <p:nvPr/>
          </p:nvSpPr>
          <p:spPr>
            <a:xfrm>
              <a:off x="10724731" y="193403"/>
              <a:ext cx="1044000" cy="1044000"/>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68" name="TextBox 67">
              <a:extLst>
                <a:ext uri="{FF2B5EF4-FFF2-40B4-BE49-F238E27FC236}">
                  <a16:creationId xmlns:a16="http://schemas.microsoft.com/office/drawing/2014/main" id="{704F2E80-FBC2-41C8-B3B2-4623A39E590D}"/>
                </a:ext>
              </a:extLst>
            </p:cNvPr>
            <p:cNvSpPr txBox="1"/>
            <p:nvPr/>
          </p:nvSpPr>
          <p:spPr>
            <a:xfrm>
              <a:off x="10756096" y="798904"/>
              <a:ext cx="981270"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Books</a:t>
              </a:r>
            </a:p>
          </p:txBody>
        </p:sp>
        <p:pic>
          <p:nvPicPr>
            <p:cNvPr id="69" name="Graphic 68" descr="Monitor with solid fill">
              <a:extLst>
                <a:ext uri="{FF2B5EF4-FFF2-40B4-BE49-F238E27FC236}">
                  <a16:creationId xmlns:a16="http://schemas.microsoft.com/office/drawing/2014/main" id="{315AD6A9-CA36-4EFD-AD5D-F490F023C7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92206" y="286868"/>
              <a:ext cx="750652" cy="666088"/>
            </a:xfrm>
            <a:prstGeom prst="rect">
              <a:avLst/>
            </a:prstGeom>
          </p:spPr>
        </p:pic>
        <p:pic>
          <p:nvPicPr>
            <p:cNvPr id="70" name="Graphic 69" descr="Newspaper with solid fill">
              <a:extLst>
                <a:ext uri="{FF2B5EF4-FFF2-40B4-BE49-F238E27FC236}">
                  <a16:creationId xmlns:a16="http://schemas.microsoft.com/office/drawing/2014/main" id="{F531C17A-989E-4BD2-A7C6-535FEDBA79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85024" y="264341"/>
              <a:ext cx="791342" cy="702194"/>
            </a:xfrm>
            <a:prstGeom prst="rect">
              <a:avLst/>
            </a:prstGeom>
          </p:spPr>
        </p:pic>
        <p:pic>
          <p:nvPicPr>
            <p:cNvPr id="71" name="Graphic 70" descr="Books with solid fill">
              <a:extLst>
                <a:ext uri="{FF2B5EF4-FFF2-40B4-BE49-F238E27FC236}">
                  <a16:creationId xmlns:a16="http://schemas.microsoft.com/office/drawing/2014/main" id="{C4FAB1A5-7EFB-4A1A-BCF9-B6F6DEC5F7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81270" y="295623"/>
              <a:ext cx="756811" cy="671553"/>
            </a:xfrm>
            <a:prstGeom prst="rect">
              <a:avLst/>
            </a:prstGeom>
          </p:spPr>
        </p:pic>
      </p:grpSp>
      <p:pic>
        <p:nvPicPr>
          <p:cNvPr id="72" name="Graphic 71" descr="Monitor with solid fill">
            <a:extLst>
              <a:ext uri="{FF2B5EF4-FFF2-40B4-BE49-F238E27FC236}">
                <a16:creationId xmlns:a16="http://schemas.microsoft.com/office/drawing/2014/main" id="{EE74419A-65CE-4FE5-8173-B5C6A55797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2183" y="1376238"/>
            <a:ext cx="562916" cy="499501"/>
          </a:xfrm>
          <a:prstGeom prst="rect">
            <a:avLst/>
          </a:prstGeom>
        </p:spPr>
      </p:pic>
      <p:pic>
        <p:nvPicPr>
          <p:cNvPr id="73" name="Graphic 72" descr="Monitor with solid fill">
            <a:extLst>
              <a:ext uri="{FF2B5EF4-FFF2-40B4-BE49-F238E27FC236}">
                <a16:creationId xmlns:a16="http://schemas.microsoft.com/office/drawing/2014/main" id="{B6947E58-6DA0-442D-931A-1B7BEFE3E3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2183" y="1880895"/>
            <a:ext cx="562916" cy="499501"/>
          </a:xfrm>
          <a:prstGeom prst="rect">
            <a:avLst/>
          </a:prstGeom>
        </p:spPr>
      </p:pic>
      <p:pic>
        <p:nvPicPr>
          <p:cNvPr id="74" name="Graphic 73" descr="Newspaper with solid fill">
            <a:extLst>
              <a:ext uri="{FF2B5EF4-FFF2-40B4-BE49-F238E27FC236}">
                <a16:creationId xmlns:a16="http://schemas.microsoft.com/office/drawing/2014/main" id="{A71B1038-6696-4523-A059-E6C3535BCE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926" y="2378312"/>
            <a:ext cx="593429" cy="526577"/>
          </a:xfrm>
          <a:prstGeom prst="rect">
            <a:avLst/>
          </a:prstGeom>
        </p:spPr>
      </p:pic>
      <p:pic>
        <p:nvPicPr>
          <p:cNvPr id="75" name="Graphic 74" descr="Newspaper with solid fill">
            <a:extLst>
              <a:ext uri="{FF2B5EF4-FFF2-40B4-BE49-F238E27FC236}">
                <a16:creationId xmlns:a16="http://schemas.microsoft.com/office/drawing/2014/main" id="{21C9232D-100C-4E01-85C8-BC420A7EB6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926" y="3929207"/>
            <a:ext cx="593429" cy="526577"/>
          </a:xfrm>
          <a:prstGeom prst="rect">
            <a:avLst/>
          </a:prstGeom>
        </p:spPr>
      </p:pic>
      <p:pic>
        <p:nvPicPr>
          <p:cNvPr id="76" name="Graphic 75" descr="Newspaper with solid fill">
            <a:extLst>
              <a:ext uri="{FF2B5EF4-FFF2-40B4-BE49-F238E27FC236}">
                <a16:creationId xmlns:a16="http://schemas.microsoft.com/office/drawing/2014/main" id="{C9D6CA19-7C79-41D9-8C39-6699DF4B0D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926" y="2910481"/>
            <a:ext cx="593429" cy="526577"/>
          </a:xfrm>
          <a:prstGeom prst="rect">
            <a:avLst/>
          </a:prstGeom>
        </p:spPr>
      </p:pic>
      <p:pic>
        <p:nvPicPr>
          <p:cNvPr id="77" name="Graphic 76" descr="Newspaper with solid fill">
            <a:extLst>
              <a:ext uri="{FF2B5EF4-FFF2-40B4-BE49-F238E27FC236}">
                <a16:creationId xmlns:a16="http://schemas.microsoft.com/office/drawing/2014/main" id="{F419209A-CF86-4C20-9872-45700BC40E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926" y="3423118"/>
            <a:ext cx="593429" cy="526577"/>
          </a:xfrm>
          <a:prstGeom prst="rect">
            <a:avLst/>
          </a:prstGeom>
        </p:spPr>
      </p:pic>
    </p:spTree>
    <p:extLst>
      <p:ext uri="{BB962C8B-B14F-4D97-AF65-F5344CB8AC3E}">
        <p14:creationId xmlns:p14="http://schemas.microsoft.com/office/powerpoint/2010/main" val="46752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FB1B07-502D-48F3-811D-9B5311575D62}"/>
              </a:ext>
            </a:extLst>
          </p:cNvPr>
          <p:cNvSpPr/>
          <p:nvPr/>
        </p:nvSpPr>
        <p:spPr>
          <a:xfrm>
            <a:off x="263390" y="1290441"/>
            <a:ext cx="1079859" cy="476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Title 8">
            <a:extLst>
              <a:ext uri="{FF2B5EF4-FFF2-40B4-BE49-F238E27FC236}">
                <a16:creationId xmlns:a16="http://schemas.microsoft.com/office/drawing/2014/main" id="{B0899DBF-BF4C-430F-8E6C-F48D6EFC9B3F}"/>
              </a:ext>
            </a:extLst>
          </p:cNvPr>
          <p:cNvSpPr>
            <a:spLocks noGrp="1"/>
          </p:cNvSpPr>
          <p:nvPr>
            <p:ph type="title"/>
          </p:nvPr>
        </p:nvSpPr>
        <p:spPr>
          <a:xfrm>
            <a:off x="259994" y="-12762"/>
            <a:ext cx="8338184" cy="847641"/>
          </a:xfrm>
        </p:spPr>
        <p:txBody>
          <a:bodyPr/>
          <a:lstStyle/>
          <a:p>
            <a:r>
              <a:rPr lang="en-US" sz="2800" dirty="0">
                <a:solidFill>
                  <a:schemeClr val="bg1"/>
                </a:solidFill>
              </a:rPr>
              <a:t>Appendix I</a:t>
            </a:r>
            <a:endParaRPr lang="en-CA" sz="2800" dirty="0">
              <a:solidFill>
                <a:schemeClr val="bg1"/>
              </a:solidFill>
            </a:endParaRPr>
          </a:p>
        </p:txBody>
      </p:sp>
      <p:sp>
        <p:nvSpPr>
          <p:cNvPr id="3" name="Rectangle: Top Corners Rounded 2">
            <a:extLst>
              <a:ext uri="{FF2B5EF4-FFF2-40B4-BE49-F238E27FC236}">
                <a16:creationId xmlns:a16="http://schemas.microsoft.com/office/drawing/2014/main" id="{0A7CB45B-4E70-4DA9-AE14-CA82FD07E4EC}"/>
              </a:ext>
            </a:extLst>
          </p:cNvPr>
          <p:cNvSpPr/>
          <p:nvPr/>
        </p:nvSpPr>
        <p:spPr>
          <a:xfrm>
            <a:off x="263390" y="960857"/>
            <a:ext cx="107985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Source</a:t>
            </a:r>
            <a:endParaRPr lang="en-CA" sz="1050" dirty="0">
              <a:solidFill>
                <a:schemeClr val="tx1"/>
              </a:solidFill>
              <a:latin typeface="+mj-lt"/>
            </a:endParaRPr>
          </a:p>
        </p:txBody>
      </p:sp>
      <p:sp>
        <p:nvSpPr>
          <p:cNvPr id="34" name="Rectangle: Top Corners Rounded 33">
            <a:extLst>
              <a:ext uri="{FF2B5EF4-FFF2-40B4-BE49-F238E27FC236}">
                <a16:creationId xmlns:a16="http://schemas.microsoft.com/office/drawing/2014/main" id="{53C2484C-E6BB-47DD-9F00-AAC3656FACFC}"/>
              </a:ext>
            </a:extLst>
          </p:cNvPr>
          <p:cNvSpPr/>
          <p:nvPr/>
        </p:nvSpPr>
        <p:spPr>
          <a:xfrm>
            <a:off x="1442202" y="960857"/>
            <a:ext cx="1721603"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Resource</a:t>
            </a:r>
            <a:endParaRPr lang="en-CA" sz="1050" dirty="0">
              <a:solidFill>
                <a:schemeClr val="tx1"/>
              </a:solidFill>
              <a:latin typeface="+mj-lt"/>
            </a:endParaRPr>
          </a:p>
        </p:txBody>
      </p:sp>
      <p:sp>
        <p:nvSpPr>
          <p:cNvPr id="35" name="Rectangle: Top Corners Rounded 34">
            <a:extLst>
              <a:ext uri="{FF2B5EF4-FFF2-40B4-BE49-F238E27FC236}">
                <a16:creationId xmlns:a16="http://schemas.microsoft.com/office/drawing/2014/main" id="{FA02A09B-984C-4C57-871F-1E92B137B7B5}"/>
              </a:ext>
            </a:extLst>
          </p:cNvPr>
          <p:cNvSpPr/>
          <p:nvPr/>
        </p:nvSpPr>
        <p:spPr>
          <a:xfrm>
            <a:off x="3260423" y="960857"/>
            <a:ext cx="410606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Description</a:t>
            </a:r>
            <a:endParaRPr lang="en-CA" sz="1050" dirty="0">
              <a:solidFill>
                <a:schemeClr val="tx1"/>
              </a:solidFill>
              <a:latin typeface="+mj-lt"/>
            </a:endParaRPr>
          </a:p>
        </p:txBody>
      </p:sp>
      <p:sp>
        <p:nvSpPr>
          <p:cNvPr id="36" name="Rectangle: Top Corners Rounded 35">
            <a:extLst>
              <a:ext uri="{FF2B5EF4-FFF2-40B4-BE49-F238E27FC236}">
                <a16:creationId xmlns:a16="http://schemas.microsoft.com/office/drawing/2014/main" id="{E40F66F2-F837-4C24-9744-69A62C2F7872}"/>
              </a:ext>
            </a:extLst>
          </p:cNvPr>
          <p:cNvSpPr/>
          <p:nvPr/>
        </p:nvSpPr>
        <p:spPr>
          <a:xfrm>
            <a:off x="7463110" y="960857"/>
            <a:ext cx="1415345"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Author(s)</a:t>
            </a:r>
            <a:endParaRPr lang="en-CA" sz="1050" dirty="0">
              <a:solidFill>
                <a:schemeClr val="tx1"/>
              </a:solidFill>
              <a:latin typeface="+mj-lt"/>
            </a:endParaRPr>
          </a:p>
        </p:txBody>
      </p:sp>
      <p:sp>
        <p:nvSpPr>
          <p:cNvPr id="22" name="Rectangle 21">
            <a:extLst>
              <a:ext uri="{FF2B5EF4-FFF2-40B4-BE49-F238E27FC236}">
                <a16:creationId xmlns:a16="http://schemas.microsoft.com/office/drawing/2014/main" id="{3FE3208C-2C1C-479B-B6AA-4F91C306D738}"/>
              </a:ext>
            </a:extLst>
          </p:cNvPr>
          <p:cNvSpPr/>
          <p:nvPr/>
        </p:nvSpPr>
        <p:spPr>
          <a:xfrm>
            <a:off x="1442201" y="1290441"/>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How to Be an Antiracist</a:t>
            </a:r>
            <a:endParaRPr lang="en-CA" sz="1050" dirty="0">
              <a:solidFill>
                <a:schemeClr val="tx1"/>
              </a:solidFill>
            </a:endParaRPr>
          </a:p>
        </p:txBody>
      </p:sp>
      <p:sp>
        <p:nvSpPr>
          <p:cNvPr id="24" name="Rectangle 23">
            <a:extLst>
              <a:ext uri="{FF2B5EF4-FFF2-40B4-BE49-F238E27FC236}">
                <a16:creationId xmlns:a16="http://schemas.microsoft.com/office/drawing/2014/main" id="{8ECEA9E4-4FCD-4C00-B641-AF65164FE871}"/>
              </a:ext>
            </a:extLst>
          </p:cNvPr>
          <p:cNvSpPr/>
          <p:nvPr/>
        </p:nvSpPr>
        <p:spPr>
          <a:xfrm>
            <a:off x="3260423" y="1290441"/>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book that tackles both the understanding and uprooting of racism and inequality in our society – and in ourselves. </a:t>
            </a:r>
            <a:endParaRPr lang="en-CA" sz="1050" dirty="0">
              <a:solidFill>
                <a:schemeClr val="tx1"/>
              </a:solidFill>
            </a:endParaRPr>
          </a:p>
        </p:txBody>
      </p:sp>
      <p:sp>
        <p:nvSpPr>
          <p:cNvPr id="25" name="Rectangle 24">
            <a:extLst>
              <a:ext uri="{FF2B5EF4-FFF2-40B4-BE49-F238E27FC236}">
                <a16:creationId xmlns:a16="http://schemas.microsoft.com/office/drawing/2014/main" id="{B330F389-CF34-435A-896A-2708FD68B779}"/>
              </a:ext>
            </a:extLst>
          </p:cNvPr>
          <p:cNvSpPr/>
          <p:nvPr/>
        </p:nvSpPr>
        <p:spPr>
          <a:xfrm>
            <a:off x="7463110" y="1290441"/>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Ibram X. Kendi</a:t>
            </a:r>
            <a:endParaRPr lang="en-CA" sz="1050" dirty="0">
              <a:solidFill>
                <a:schemeClr val="tx1"/>
              </a:solidFill>
            </a:endParaRPr>
          </a:p>
        </p:txBody>
      </p:sp>
      <p:sp>
        <p:nvSpPr>
          <p:cNvPr id="30" name="Rectangle 29">
            <a:extLst>
              <a:ext uri="{FF2B5EF4-FFF2-40B4-BE49-F238E27FC236}">
                <a16:creationId xmlns:a16="http://schemas.microsoft.com/office/drawing/2014/main" id="{93F79DED-4F23-4CE1-8344-C4520EC8401C}"/>
              </a:ext>
            </a:extLst>
          </p:cNvPr>
          <p:cNvSpPr/>
          <p:nvPr/>
        </p:nvSpPr>
        <p:spPr>
          <a:xfrm>
            <a:off x="1442844" y="1808388"/>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Critical Race Theory: An Introduction</a:t>
            </a:r>
            <a:endParaRPr lang="en-CA" sz="1050" dirty="0">
              <a:solidFill>
                <a:schemeClr val="tx1"/>
              </a:solidFill>
            </a:endParaRPr>
          </a:p>
        </p:txBody>
      </p:sp>
      <p:sp>
        <p:nvSpPr>
          <p:cNvPr id="38" name="Rectangle 37">
            <a:extLst>
              <a:ext uri="{FF2B5EF4-FFF2-40B4-BE49-F238E27FC236}">
                <a16:creationId xmlns:a16="http://schemas.microsoft.com/office/drawing/2014/main" id="{B5165DE4-AB1E-4E1F-8299-8D1042CA47B8}"/>
              </a:ext>
            </a:extLst>
          </p:cNvPr>
          <p:cNvSpPr/>
          <p:nvPr/>
        </p:nvSpPr>
        <p:spPr>
          <a:xfrm>
            <a:off x="3261066" y="1808388"/>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book acts as a primer to understanding critical race theory – its roots and its place in present-day conversations. </a:t>
            </a:r>
            <a:endParaRPr lang="en-CA" sz="1050" dirty="0">
              <a:solidFill>
                <a:schemeClr val="tx1"/>
              </a:solidFill>
            </a:endParaRPr>
          </a:p>
        </p:txBody>
      </p:sp>
      <p:sp>
        <p:nvSpPr>
          <p:cNvPr id="39" name="Rectangle 38">
            <a:extLst>
              <a:ext uri="{FF2B5EF4-FFF2-40B4-BE49-F238E27FC236}">
                <a16:creationId xmlns:a16="http://schemas.microsoft.com/office/drawing/2014/main" id="{6422AB9F-3F5F-44CD-BFD3-66BCE86357AB}"/>
              </a:ext>
            </a:extLst>
          </p:cNvPr>
          <p:cNvSpPr/>
          <p:nvPr/>
        </p:nvSpPr>
        <p:spPr>
          <a:xfrm>
            <a:off x="7463752" y="1808388"/>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Richard Delgado, Jean Stefancic, and Angela Harris</a:t>
            </a:r>
            <a:endParaRPr lang="en-CA" sz="1050" dirty="0">
              <a:solidFill>
                <a:schemeClr val="tx1"/>
              </a:solidFill>
            </a:endParaRPr>
          </a:p>
        </p:txBody>
      </p:sp>
      <p:sp>
        <p:nvSpPr>
          <p:cNvPr id="42" name="Rectangle 41">
            <a:extLst>
              <a:ext uri="{FF2B5EF4-FFF2-40B4-BE49-F238E27FC236}">
                <a16:creationId xmlns:a16="http://schemas.microsoft.com/office/drawing/2014/main" id="{5D162396-BABE-4E06-AD14-A3323EE18BD3}"/>
              </a:ext>
            </a:extLst>
          </p:cNvPr>
          <p:cNvSpPr/>
          <p:nvPr/>
        </p:nvSpPr>
        <p:spPr>
          <a:xfrm>
            <a:off x="1442201" y="2321909"/>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White Out: The Continuing Significance of Racism</a:t>
            </a:r>
            <a:endParaRPr lang="en-CA" sz="1050" dirty="0">
              <a:solidFill>
                <a:schemeClr val="tx1"/>
              </a:solidFill>
            </a:endParaRPr>
          </a:p>
        </p:txBody>
      </p:sp>
      <p:sp>
        <p:nvSpPr>
          <p:cNvPr id="43" name="Rectangle 42">
            <a:extLst>
              <a:ext uri="{FF2B5EF4-FFF2-40B4-BE49-F238E27FC236}">
                <a16:creationId xmlns:a16="http://schemas.microsoft.com/office/drawing/2014/main" id="{009157AF-94FD-463D-8B76-8F0AEEC22EDE}"/>
              </a:ext>
            </a:extLst>
          </p:cNvPr>
          <p:cNvSpPr/>
          <p:nvPr/>
        </p:nvSpPr>
        <p:spPr>
          <a:xfrm>
            <a:off x="3260423" y="2321909"/>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book that examines how white racial identity is constructed and how systems of white privilege operate in everyday life. </a:t>
            </a:r>
            <a:endParaRPr lang="en-CA" sz="1050" dirty="0">
              <a:solidFill>
                <a:schemeClr val="tx1"/>
              </a:solidFill>
            </a:endParaRPr>
          </a:p>
        </p:txBody>
      </p:sp>
      <p:sp>
        <p:nvSpPr>
          <p:cNvPr id="44" name="Rectangle 43">
            <a:extLst>
              <a:ext uri="{FF2B5EF4-FFF2-40B4-BE49-F238E27FC236}">
                <a16:creationId xmlns:a16="http://schemas.microsoft.com/office/drawing/2014/main" id="{0B8A727D-1B7E-4521-AF58-3967DAEFF723}"/>
              </a:ext>
            </a:extLst>
          </p:cNvPr>
          <p:cNvSpPr/>
          <p:nvPr/>
        </p:nvSpPr>
        <p:spPr>
          <a:xfrm>
            <a:off x="7463110" y="2321909"/>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cs typeface="Times New Roman" panose="02020603050405020304" pitchFamily="18" charset="0"/>
              </a:rPr>
              <a:t>Ashley "Woody" Doane and Eduardo Bonilla-Silva </a:t>
            </a:r>
            <a:endParaRPr lang="en-CA" sz="1050" dirty="0">
              <a:solidFill>
                <a:schemeClr val="tx1"/>
              </a:solidFill>
              <a:ea typeface="Roboto Condensed Light" panose="02000000000000000000" pitchFamily="2" charset="0"/>
              <a:cs typeface="Times New Roman" panose="02020603050405020304" pitchFamily="18" charset="0"/>
            </a:endParaRPr>
          </a:p>
        </p:txBody>
      </p:sp>
      <p:sp>
        <p:nvSpPr>
          <p:cNvPr id="47" name="Rectangle 46">
            <a:extLst>
              <a:ext uri="{FF2B5EF4-FFF2-40B4-BE49-F238E27FC236}">
                <a16:creationId xmlns:a16="http://schemas.microsoft.com/office/drawing/2014/main" id="{43B6BD16-F4A8-45DF-B7EF-D643FA36141B}"/>
              </a:ext>
            </a:extLst>
          </p:cNvPr>
          <p:cNvSpPr/>
          <p:nvPr/>
        </p:nvSpPr>
        <p:spPr>
          <a:xfrm>
            <a:off x="1442201" y="2839855"/>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White Racism: The Basics</a:t>
            </a:r>
            <a:endParaRPr lang="en-CA" sz="1050" dirty="0">
              <a:solidFill>
                <a:schemeClr val="tx1"/>
              </a:solidFill>
            </a:endParaRPr>
          </a:p>
        </p:txBody>
      </p:sp>
      <p:sp>
        <p:nvSpPr>
          <p:cNvPr id="48" name="Rectangle 47">
            <a:extLst>
              <a:ext uri="{FF2B5EF4-FFF2-40B4-BE49-F238E27FC236}">
                <a16:creationId xmlns:a16="http://schemas.microsoft.com/office/drawing/2014/main" id="{8D55928A-DA9C-4B1B-8745-815FA4A44798}"/>
              </a:ext>
            </a:extLst>
          </p:cNvPr>
          <p:cNvSpPr/>
          <p:nvPr/>
        </p:nvSpPr>
        <p:spPr>
          <a:xfrm>
            <a:off x="3260423" y="2839855"/>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collection of concepts about individual and institutionalized racism, racist events, and incidents across the United States. </a:t>
            </a:r>
            <a:endParaRPr lang="en-CA" sz="1050" dirty="0">
              <a:solidFill>
                <a:schemeClr val="tx1"/>
              </a:solidFill>
            </a:endParaRPr>
          </a:p>
        </p:txBody>
      </p:sp>
      <p:sp>
        <p:nvSpPr>
          <p:cNvPr id="49" name="Rectangle 48">
            <a:extLst>
              <a:ext uri="{FF2B5EF4-FFF2-40B4-BE49-F238E27FC236}">
                <a16:creationId xmlns:a16="http://schemas.microsoft.com/office/drawing/2014/main" id="{58498967-DC03-4B1F-8DDA-9041CA9A2AAF}"/>
              </a:ext>
            </a:extLst>
          </p:cNvPr>
          <p:cNvSpPr/>
          <p:nvPr/>
        </p:nvSpPr>
        <p:spPr>
          <a:xfrm>
            <a:off x="7463110" y="2839855"/>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rPr>
              <a:t>Joe R Feagin, Hernan Vera and Pinar Batur </a:t>
            </a:r>
            <a:endParaRPr lang="en-CA" sz="825" dirty="0">
              <a:solidFill>
                <a:schemeClr val="tx1"/>
              </a:solidFill>
            </a:endParaRPr>
          </a:p>
        </p:txBody>
      </p:sp>
      <p:sp>
        <p:nvSpPr>
          <p:cNvPr id="52" name="Rectangle 51">
            <a:extLst>
              <a:ext uri="{FF2B5EF4-FFF2-40B4-BE49-F238E27FC236}">
                <a16:creationId xmlns:a16="http://schemas.microsoft.com/office/drawing/2014/main" id="{48051500-0739-4F63-85C6-6DB2157BFF24}"/>
              </a:ext>
            </a:extLst>
          </p:cNvPr>
          <p:cNvSpPr/>
          <p:nvPr/>
        </p:nvSpPr>
        <p:spPr>
          <a:xfrm>
            <a:off x="1442201" y="3353376"/>
            <a:ext cx="1721603" cy="5730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White Bound: Nationalists, Antiracists, and the Shared Meanings of Race</a:t>
            </a:r>
            <a:endParaRPr lang="en-CA" sz="1050" dirty="0">
              <a:solidFill>
                <a:schemeClr val="tx1"/>
              </a:solidFill>
            </a:endParaRPr>
          </a:p>
        </p:txBody>
      </p:sp>
      <p:sp>
        <p:nvSpPr>
          <p:cNvPr id="53" name="Rectangle 52">
            <a:extLst>
              <a:ext uri="{FF2B5EF4-FFF2-40B4-BE49-F238E27FC236}">
                <a16:creationId xmlns:a16="http://schemas.microsoft.com/office/drawing/2014/main" id="{FF973F7F-CBD8-4547-A985-6F24861256C5}"/>
              </a:ext>
            </a:extLst>
          </p:cNvPr>
          <p:cNvSpPr/>
          <p:nvPr/>
        </p:nvSpPr>
        <p:spPr>
          <a:xfrm>
            <a:off x="3260423" y="3353376"/>
            <a:ext cx="4106069" cy="5730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book examines the similarities and differences between two white organizations – one a white nationalist group, one a white anti-racist group – with a focus on abstract beliefs and theoretical projection. </a:t>
            </a:r>
            <a:endParaRPr lang="en-CA" sz="1050" dirty="0">
              <a:solidFill>
                <a:schemeClr val="tx1"/>
              </a:solidFill>
            </a:endParaRPr>
          </a:p>
        </p:txBody>
      </p:sp>
      <p:sp>
        <p:nvSpPr>
          <p:cNvPr id="54" name="Rectangle 53">
            <a:extLst>
              <a:ext uri="{FF2B5EF4-FFF2-40B4-BE49-F238E27FC236}">
                <a16:creationId xmlns:a16="http://schemas.microsoft.com/office/drawing/2014/main" id="{9D0E943C-AA4B-405C-9D07-79EF548A9498}"/>
              </a:ext>
            </a:extLst>
          </p:cNvPr>
          <p:cNvSpPr/>
          <p:nvPr/>
        </p:nvSpPr>
        <p:spPr>
          <a:xfrm>
            <a:off x="7463110" y="3353376"/>
            <a:ext cx="1415345" cy="5730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rPr>
              <a:t>Matthew W. Hughey</a:t>
            </a:r>
            <a:endParaRPr lang="en-CA" sz="825" dirty="0">
              <a:solidFill>
                <a:schemeClr val="tx1"/>
              </a:solidFill>
            </a:endParaRPr>
          </a:p>
        </p:txBody>
      </p:sp>
      <p:sp>
        <p:nvSpPr>
          <p:cNvPr id="63" name="Rectangle 62">
            <a:extLst>
              <a:ext uri="{FF2B5EF4-FFF2-40B4-BE49-F238E27FC236}">
                <a16:creationId xmlns:a16="http://schemas.microsoft.com/office/drawing/2014/main" id="{F02747A5-7454-472F-81C4-BCEEE624D338}"/>
              </a:ext>
            </a:extLst>
          </p:cNvPr>
          <p:cNvSpPr/>
          <p:nvPr/>
        </p:nvSpPr>
        <p:spPr>
          <a:xfrm>
            <a:off x="263390" y="1808701"/>
            <a:ext cx="1079859" cy="476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5" name="Rectangle 64">
            <a:extLst>
              <a:ext uri="{FF2B5EF4-FFF2-40B4-BE49-F238E27FC236}">
                <a16:creationId xmlns:a16="http://schemas.microsoft.com/office/drawing/2014/main" id="{66C7601F-7C7B-43A3-80C8-17A0FE8A9BA7}"/>
              </a:ext>
            </a:extLst>
          </p:cNvPr>
          <p:cNvSpPr/>
          <p:nvPr/>
        </p:nvSpPr>
        <p:spPr>
          <a:xfrm>
            <a:off x="263390" y="2321370"/>
            <a:ext cx="1079859" cy="476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7" name="Rectangle 66">
            <a:extLst>
              <a:ext uri="{FF2B5EF4-FFF2-40B4-BE49-F238E27FC236}">
                <a16:creationId xmlns:a16="http://schemas.microsoft.com/office/drawing/2014/main" id="{0D34B9A8-16D8-4ED8-AC25-D5F1A3A8903B}"/>
              </a:ext>
            </a:extLst>
          </p:cNvPr>
          <p:cNvSpPr/>
          <p:nvPr/>
        </p:nvSpPr>
        <p:spPr>
          <a:xfrm>
            <a:off x="263390" y="2839855"/>
            <a:ext cx="1079859" cy="476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9" name="Rectangle 68">
            <a:extLst>
              <a:ext uri="{FF2B5EF4-FFF2-40B4-BE49-F238E27FC236}">
                <a16:creationId xmlns:a16="http://schemas.microsoft.com/office/drawing/2014/main" id="{29596A53-1EE6-4F60-AD51-F44BB1C4B377}"/>
              </a:ext>
            </a:extLst>
          </p:cNvPr>
          <p:cNvSpPr/>
          <p:nvPr/>
        </p:nvSpPr>
        <p:spPr>
          <a:xfrm>
            <a:off x="263390" y="3358339"/>
            <a:ext cx="1079859" cy="5730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5" name="Rectangle 44">
            <a:extLst>
              <a:ext uri="{FF2B5EF4-FFF2-40B4-BE49-F238E27FC236}">
                <a16:creationId xmlns:a16="http://schemas.microsoft.com/office/drawing/2014/main" id="{67A0C54D-4628-43BD-A2E3-9A69668B469E}"/>
              </a:ext>
            </a:extLst>
          </p:cNvPr>
          <p:cNvSpPr/>
          <p:nvPr/>
        </p:nvSpPr>
        <p:spPr>
          <a:xfrm>
            <a:off x="1442201" y="3979798"/>
            <a:ext cx="1721603"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On Intersectionality</a:t>
            </a:r>
            <a:endParaRPr lang="en-CA" sz="1050" dirty="0">
              <a:solidFill>
                <a:schemeClr val="tx1"/>
              </a:solidFill>
            </a:endParaRPr>
          </a:p>
        </p:txBody>
      </p:sp>
      <p:sp>
        <p:nvSpPr>
          <p:cNvPr id="46" name="Rectangle 45">
            <a:extLst>
              <a:ext uri="{FF2B5EF4-FFF2-40B4-BE49-F238E27FC236}">
                <a16:creationId xmlns:a16="http://schemas.microsoft.com/office/drawing/2014/main" id="{A206978F-BFBB-4C0E-A123-8130DB60D614}"/>
              </a:ext>
            </a:extLst>
          </p:cNvPr>
          <p:cNvSpPr/>
          <p:nvPr/>
        </p:nvSpPr>
        <p:spPr>
          <a:xfrm>
            <a:off x="3260423" y="3979798"/>
            <a:ext cx="4106069"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book contains collected and essential writings of Kimberlé Crenshaw around the concept of intersectionality. </a:t>
            </a:r>
            <a:endParaRPr lang="en-CA" sz="1050" dirty="0">
              <a:solidFill>
                <a:schemeClr val="tx1"/>
              </a:solidFill>
            </a:endParaRPr>
          </a:p>
        </p:txBody>
      </p:sp>
      <p:sp>
        <p:nvSpPr>
          <p:cNvPr id="50" name="Rectangle 49">
            <a:extLst>
              <a:ext uri="{FF2B5EF4-FFF2-40B4-BE49-F238E27FC236}">
                <a16:creationId xmlns:a16="http://schemas.microsoft.com/office/drawing/2014/main" id="{45A05288-56B5-479F-9653-ED863DA3F11A}"/>
              </a:ext>
            </a:extLst>
          </p:cNvPr>
          <p:cNvSpPr/>
          <p:nvPr/>
        </p:nvSpPr>
        <p:spPr>
          <a:xfrm>
            <a:off x="7463110" y="3979798"/>
            <a:ext cx="1415345"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rPr>
              <a:t>Kimberlé Crenshaw</a:t>
            </a:r>
            <a:endParaRPr lang="en-CA" sz="825" dirty="0">
              <a:solidFill>
                <a:schemeClr val="tx1"/>
              </a:solidFill>
            </a:endParaRPr>
          </a:p>
        </p:txBody>
      </p:sp>
      <p:sp>
        <p:nvSpPr>
          <p:cNvPr id="51" name="Rectangle 50">
            <a:extLst>
              <a:ext uri="{FF2B5EF4-FFF2-40B4-BE49-F238E27FC236}">
                <a16:creationId xmlns:a16="http://schemas.microsoft.com/office/drawing/2014/main" id="{D82AA803-29D6-45E8-A621-480A5F70F30C}"/>
              </a:ext>
            </a:extLst>
          </p:cNvPr>
          <p:cNvSpPr/>
          <p:nvPr/>
        </p:nvSpPr>
        <p:spPr>
          <a:xfrm>
            <a:off x="263390" y="3984763"/>
            <a:ext cx="1079859" cy="47513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nvGrpSpPr>
          <p:cNvPr id="56" name="Group 55">
            <a:extLst>
              <a:ext uri="{FF2B5EF4-FFF2-40B4-BE49-F238E27FC236}">
                <a16:creationId xmlns:a16="http://schemas.microsoft.com/office/drawing/2014/main" id="{5CEAF603-EAE0-4FCC-B7BD-E5DA6F945F9F}"/>
              </a:ext>
            </a:extLst>
          </p:cNvPr>
          <p:cNvGrpSpPr/>
          <p:nvPr/>
        </p:nvGrpSpPr>
        <p:grpSpPr>
          <a:xfrm>
            <a:off x="6264121" y="144983"/>
            <a:ext cx="2561278" cy="783670"/>
            <a:chOff x="8353249" y="192889"/>
            <a:chExt cx="3415482" cy="1045029"/>
          </a:xfrm>
        </p:grpSpPr>
        <p:sp>
          <p:nvSpPr>
            <p:cNvPr id="57" name="Oval 56">
              <a:extLst>
                <a:ext uri="{FF2B5EF4-FFF2-40B4-BE49-F238E27FC236}">
                  <a16:creationId xmlns:a16="http://schemas.microsoft.com/office/drawing/2014/main" id="{C210F349-44DC-48A9-9631-9D2A900F4CA6}"/>
                </a:ext>
              </a:extLst>
            </p:cNvPr>
            <p:cNvSpPr/>
            <p:nvPr/>
          </p:nvSpPr>
          <p:spPr>
            <a:xfrm>
              <a:off x="8354386" y="192889"/>
              <a:ext cx="1031308" cy="104502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58" name="TextBox 57">
              <a:extLst>
                <a:ext uri="{FF2B5EF4-FFF2-40B4-BE49-F238E27FC236}">
                  <a16:creationId xmlns:a16="http://schemas.microsoft.com/office/drawing/2014/main" id="{C41FC9BA-DECE-484F-A0D5-305B859663C7}"/>
                </a:ext>
              </a:extLst>
            </p:cNvPr>
            <p:cNvSpPr txBox="1"/>
            <p:nvPr/>
          </p:nvSpPr>
          <p:spPr>
            <a:xfrm>
              <a:off x="8353249" y="798904"/>
              <a:ext cx="1033583"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Online</a:t>
              </a:r>
            </a:p>
          </p:txBody>
        </p:sp>
        <p:sp>
          <p:nvSpPr>
            <p:cNvPr id="59" name="Oval 58">
              <a:extLst>
                <a:ext uri="{FF2B5EF4-FFF2-40B4-BE49-F238E27FC236}">
                  <a16:creationId xmlns:a16="http://schemas.microsoft.com/office/drawing/2014/main" id="{A64F4D35-A6E1-4668-B621-F7D7A456C8E6}"/>
                </a:ext>
              </a:extLst>
            </p:cNvPr>
            <p:cNvSpPr/>
            <p:nvPr/>
          </p:nvSpPr>
          <p:spPr>
            <a:xfrm>
              <a:off x="9551781" y="193403"/>
              <a:ext cx="1008000" cy="1044000"/>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60" name="TextBox 59">
              <a:extLst>
                <a:ext uri="{FF2B5EF4-FFF2-40B4-BE49-F238E27FC236}">
                  <a16:creationId xmlns:a16="http://schemas.microsoft.com/office/drawing/2014/main" id="{F411D4C4-E4CC-48DD-8240-2C5060353843}"/>
                </a:ext>
              </a:extLst>
            </p:cNvPr>
            <p:cNvSpPr txBox="1"/>
            <p:nvPr/>
          </p:nvSpPr>
          <p:spPr>
            <a:xfrm>
              <a:off x="9569249" y="798904"/>
              <a:ext cx="971928"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Media</a:t>
              </a:r>
            </a:p>
          </p:txBody>
        </p:sp>
        <p:sp>
          <p:nvSpPr>
            <p:cNvPr id="61" name="Oval 60">
              <a:extLst>
                <a:ext uri="{FF2B5EF4-FFF2-40B4-BE49-F238E27FC236}">
                  <a16:creationId xmlns:a16="http://schemas.microsoft.com/office/drawing/2014/main" id="{AF5D0A2C-FBC3-4909-9465-039B5A2F1FB5}"/>
                </a:ext>
              </a:extLst>
            </p:cNvPr>
            <p:cNvSpPr/>
            <p:nvPr/>
          </p:nvSpPr>
          <p:spPr>
            <a:xfrm>
              <a:off x="10724731" y="193403"/>
              <a:ext cx="1044000" cy="1044000"/>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71" name="TextBox 70">
              <a:extLst>
                <a:ext uri="{FF2B5EF4-FFF2-40B4-BE49-F238E27FC236}">
                  <a16:creationId xmlns:a16="http://schemas.microsoft.com/office/drawing/2014/main" id="{46664D15-26A3-45F6-8B37-BF23935C854A}"/>
                </a:ext>
              </a:extLst>
            </p:cNvPr>
            <p:cNvSpPr txBox="1"/>
            <p:nvPr/>
          </p:nvSpPr>
          <p:spPr>
            <a:xfrm>
              <a:off x="10756096" y="798904"/>
              <a:ext cx="981270"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Books</a:t>
              </a:r>
            </a:p>
          </p:txBody>
        </p:sp>
        <p:pic>
          <p:nvPicPr>
            <p:cNvPr id="72" name="Graphic 71" descr="Monitor with solid fill">
              <a:extLst>
                <a:ext uri="{FF2B5EF4-FFF2-40B4-BE49-F238E27FC236}">
                  <a16:creationId xmlns:a16="http://schemas.microsoft.com/office/drawing/2014/main" id="{763372DE-6876-450D-83C2-33A85B3440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2206" y="286868"/>
              <a:ext cx="750652" cy="666088"/>
            </a:xfrm>
            <a:prstGeom prst="rect">
              <a:avLst/>
            </a:prstGeom>
          </p:spPr>
        </p:pic>
        <p:pic>
          <p:nvPicPr>
            <p:cNvPr id="73" name="Graphic 72" descr="Newspaper with solid fill">
              <a:extLst>
                <a:ext uri="{FF2B5EF4-FFF2-40B4-BE49-F238E27FC236}">
                  <a16:creationId xmlns:a16="http://schemas.microsoft.com/office/drawing/2014/main" id="{6B1B658A-2DB0-43D5-9E5E-5479AC2972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5024" y="264341"/>
              <a:ext cx="791342" cy="702194"/>
            </a:xfrm>
            <a:prstGeom prst="rect">
              <a:avLst/>
            </a:prstGeom>
          </p:spPr>
        </p:pic>
        <p:pic>
          <p:nvPicPr>
            <p:cNvPr id="74" name="Graphic 73" descr="Books with solid fill">
              <a:extLst>
                <a:ext uri="{FF2B5EF4-FFF2-40B4-BE49-F238E27FC236}">
                  <a16:creationId xmlns:a16="http://schemas.microsoft.com/office/drawing/2014/main" id="{2957700F-A983-4046-BD87-DF648C5184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81270" y="295623"/>
              <a:ext cx="756811" cy="671553"/>
            </a:xfrm>
            <a:prstGeom prst="rect">
              <a:avLst/>
            </a:prstGeom>
          </p:spPr>
        </p:pic>
      </p:grpSp>
      <p:pic>
        <p:nvPicPr>
          <p:cNvPr id="75" name="Graphic 74" descr="Books with solid fill">
            <a:extLst>
              <a:ext uri="{FF2B5EF4-FFF2-40B4-BE49-F238E27FC236}">
                <a16:creationId xmlns:a16="http://schemas.microsoft.com/office/drawing/2014/main" id="{412D8C2E-58A0-488A-9A34-41A71F12E9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1290922"/>
            <a:ext cx="567534" cy="503599"/>
          </a:xfrm>
          <a:prstGeom prst="rect">
            <a:avLst/>
          </a:prstGeom>
        </p:spPr>
      </p:pic>
      <p:pic>
        <p:nvPicPr>
          <p:cNvPr id="76" name="Graphic 75" descr="Books with solid fill">
            <a:extLst>
              <a:ext uri="{FF2B5EF4-FFF2-40B4-BE49-F238E27FC236}">
                <a16:creationId xmlns:a16="http://schemas.microsoft.com/office/drawing/2014/main" id="{2B9051AA-49EA-46D9-B98A-3C96B6BD9E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3" y="3982612"/>
            <a:ext cx="567534" cy="503599"/>
          </a:xfrm>
          <a:prstGeom prst="rect">
            <a:avLst/>
          </a:prstGeom>
        </p:spPr>
      </p:pic>
      <p:pic>
        <p:nvPicPr>
          <p:cNvPr id="77" name="Graphic 76" descr="Books with solid fill">
            <a:extLst>
              <a:ext uri="{FF2B5EF4-FFF2-40B4-BE49-F238E27FC236}">
                <a16:creationId xmlns:a16="http://schemas.microsoft.com/office/drawing/2014/main" id="{2C10AB28-AA9A-473B-BD76-C937F60736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3393057"/>
            <a:ext cx="567534" cy="503599"/>
          </a:xfrm>
          <a:prstGeom prst="rect">
            <a:avLst/>
          </a:prstGeom>
        </p:spPr>
      </p:pic>
      <p:pic>
        <p:nvPicPr>
          <p:cNvPr id="78" name="Graphic 77" descr="Books with solid fill">
            <a:extLst>
              <a:ext uri="{FF2B5EF4-FFF2-40B4-BE49-F238E27FC236}">
                <a16:creationId xmlns:a16="http://schemas.microsoft.com/office/drawing/2014/main" id="{379D59DB-6E00-4B31-BCF5-6DE36B576C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2863148"/>
            <a:ext cx="567534" cy="503599"/>
          </a:xfrm>
          <a:prstGeom prst="rect">
            <a:avLst/>
          </a:prstGeom>
        </p:spPr>
      </p:pic>
      <p:pic>
        <p:nvPicPr>
          <p:cNvPr id="79" name="Graphic 78" descr="Books with solid fill">
            <a:extLst>
              <a:ext uri="{FF2B5EF4-FFF2-40B4-BE49-F238E27FC236}">
                <a16:creationId xmlns:a16="http://schemas.microsoft.com/office/drawing/2014/main" id="{9BE9E628-F710-4037-810F-AF80D93BFB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2339030"/>
            <a:ext cx="567534" cy="503599"/>
          </a:xfrm>
          <a:prstGeom prst="rect">
            <a:avLst/>
          </a:prstGeom>
        </p:spPr>
      </p:pic>
      <p:pic>
        <p:nvPicPr>
          <p:cNvPr id="80" name="Graphic 79" descr="Books with solid fill">
            <a:extLst>
              <a:ext uri="{FF2B5EF4-FFF2-40B4-BE49-F238E27FC236}">
                <a16:creationId xmlns:a16="http://schemas.microsoft.com/office/drawing/2014/main" id="{B8999E76-8AB7-4A74-BC69-1BADEFCFC0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1796280"/>
            <a:ext cx="567534" cy="503599"/>
          </a:xfrm>
          <a:prstGeom prst="rect">
            <a:avLst/>
          </a:prstGeom>
        </p:spPr>
      </p:pic>
      <p:sp>
        <p:nvSpPr>
          <p:cNvPr id="81" name="Rectangle 80">
            <a:extLst>
              <a:ext uri="{FF2B5EF4-FFF2-40B4-BE49-F238E27FC236}">
                <a16:creationId xmlns:a16="http://schemas.microsoft.com/office/drawing/2014/main" id="{4B201CCA-9137-45C1-88CC-64424C0BE7DB}"/>
              </a:ext>
            </a:extLst>
          </p:cNvPr>
          <p:cNvSpPr/>
          <p:nvPr/>
        </p:nvSpPr>
        <p:spPr>
          <a:xfrm>
            <a:off x="1442201" y="4499292"/>
            <a:ext cx="1721603"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The Tyranny of Merit: Can We Find the Common Good?</a:t>
            </a:r>
            <a:endParaRPr lang="en-CA" sz="1050" dirty="0">
              <a:solidFill>
                <a:schemeClr val="tx1"/>
              </a:solidFill>
            </a:endParaRPr>
          </a:p>
        </p:txBody>
      </p:sp>
      <p:sp>
        <p:nvSpPr>
          <p:cNvPr id="82" name="Rectangle 81">
            <a:extLst>
              <a:ext uri="{FF2B5EF4-FFF2-40B4-BE49-F238E27FC236}">
                <a16:creationId xmlns:a16="http://schemas.microsoft.com/office/drawing/2014/main" id="{40BB4EC4-612A-4D97-B34A-E36A2A9E2124}"/>
              </a:ext>
            </a:extLst>
          </p:cNvPr>
          <p:cNvSpPr/>
          <p:nvPr/>
        </p:nvSpPr>
        <p:spPr>
          <a:xfrm>
            <a:off x="3260423" y="4499292"/>
            <a:ext cx="4106069"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book examines the hubris a meritocracy can create among the fortunate and the judgement it casts on the less fortunate. </a:t>
            </a:r>
            <a:endParaRPr lang="en-CA" sz="1050" dirty="0">
              <a:solidFill>
                <a:schemeClr val="tx1"/>
              </a:solidFill>
            </a:endParaRPr>
          </a:p>
        </p:txBody>
      </p:sp>
      <p:sp>
        <p:nvSpPr>
          <p:cNvPr id="83" name="Rectangle 82">
            <a:extLst>
              <a:ext uri="{FF2B5EF4-FFF2-40B4-BE49-F238E27FC236}">
                <a16:creationId xmlns:a16="http://schemas.microsoft.com/office/drawing/2014/main" id="{15B06FA0-D4AA-4997-B9D3-644B35CB8F51}"/>
              </a:ext>
            </a:extLst>
          </p:cNvPr>
          <p:cNvSpPr/>
          <p:nvPr/>
        </p:nvSpPr>
        <p:spPr>
          <a:xfrm>
            <a:off x="7463110" y="4499292"/>
            <a:ext cx="1415345" cy="2969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rPr>
              <a:t>Michael J. Sandel</a:t>
            </a:r>
            <a:endParaRPr lang="en-CA" sz="825" dirty="0">
              <a:solidFill>
                <a:schemeClr val="tx1"/>
              </a:solidFill>
            </a:endParaRPr>
          </a:p>
        </p:txBody>
      </p:sp>
      <p:sp>
        <p:nvSpPr>
          <p:cNvPr id="84" name="Rectangle 83">
            <a:extLst>
              <a:ext uri="{FF2B5EF4-FFF2-40B4-BE49-F238E27FC236}">
                <a16:creationId xmlns:a16="http://schemas.microsoft.com/office/drawing/2014/main" id="{49E81824-A6B1-4313-B820-FCFD2927C86F}"/>
              </a:ext>
            </a:extLst>
          </p:cNvPr>
          <p:cNvSpPr/>
          <p:nvPr/>
        </p:nvSpPr>
        <p:spPr>
          <a:xfrm>
            <a:off x="263390" y="4504257"/>
            <a:ext cx="1079859" cy="47513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85" name="Graphic 84" descr="Books with solid fill">
            <a:extLst>
              <a:ext uri="{FF2B5EF4-FFF2-40B4-BE49-F238E27FC236}">
                <a16:creationId xmlns:a16="http://schemas.microsoft.com/office/drawing/2014/main" id="{5456A3D2-C90D-461B-A59F-A90497BB74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4454936"/>
            <a:ext cx="567534" cy="503599"/>
          </a:xfrm>
          <a:prstGeom prst="rect">
            <a:avLst/>
          </a:prstGeom>
        </p:spPr>
      </p:pic>
    </p:spTree>
    <p:extLst>
      <p:ext uri="{BB962C8B-B14F-4D97-AF65-F5344CB8AC3E}">
        <p14:creationId xmlns:p14="http://schemas.microsoft.com/office/powerpoint/2010/main" val="306888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97C1-1EE3-45EE-9388-8F7D5B515493}"/>
              </a:ext>
            </a:extLst>
          </p:cNvPr>
          <p:cNvSpPr>
            <a:spLocks noGrp="1"/>
          </p:cNvSpPr>
          <p:nvPr>
            <p:ph type="title"/>
          </p:nvPr>
        </p:nvSpPr>
        <p:spPr>
          <a:xfrm>
            <a:off x="171415" y="75536"/>
            <a:ext cx="8338184" cy="847641"/>
          </a:xfrm>
        </p:spPr>
        <p:txBody>
          <a:bodyPr/>
          <a:lstStyle/>
          <a:p>
            <a:r>
              <a:rPr lang="en-US" dirty="0">
                <a:solidFill>
                  <a:schemeClr val="bg1"/>
                </a:solidFill>
              </a:rPr>
              <a:t>Important definitions</a:t>
            </a:r>
            <a:endParaRPr lang="en-CA" dirty="0">
              <a:solidFill>
                <a:schemeClr val="bg1"/>
              </a:solidFill>
            </a:endParaRPr>
          </a:p>
        </p:txBody>
      </p:sp>
      <p:grpSp>
        <p:nvGrpSpPr>
          <p:cNvPr id="15" name="Group 14">
            <a:extLst>
              <a:ext uri="{FF2B5EF4-FFF2-40B4-BE49-F238E27FC236}">
                <a16:creationId xmlns:a16="http://schemas.microsoft.com/office/drawing/2014/main" id="{BA49CC28-2E99-4B46-A7F3-19C4B7C7395B}"/>
              </a:ext>
            </a:extLst>
          </p:cNvPr>
          <p:cNvGrpSpPr/>
          <p:nvPr/>
        </p:nvGrpSpPr>
        <p:grpSpPr>
          <a:xfrm>
            <a:off x="265544" y="1824908"/>
            <a:ext cx="8338185" cy="928873"/>
            <a:chOff x="446595" y="2474234"/>
            <a:chExt cx="11119027" cy="1238658"/>
          </a:xfrm>
        </p:grpSpPr>
        <p:sp>
          <p:nvSpPr>
            <p:cNvPr id="9" name="Rectangle: Rounded Corners 8">
              <a:extLst>
                <a:ext uri="{FF2B5EF4-FFF2-40B4-BE49-F238E27FC236}">
                  <a16:creationId xmlns:a16="http://schemas.microsoft.com/office/drawing/2014/main" id="{55BED4F6-7689-4F5B-BF60-EDB7DF796CB3}"/>
                </a:ext>
              </a:extLst>
            </p:cNvPr>
            <p:cNvSpPr/>
            <p:nvPr/>
          </p:nvSpPr>
          <p:spPr>
            <a:xfrm>
              <a:off x="446595" y="2707868"/>
              <a:ext cx="11119027" cy="100502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BIPOC is an acronym for Black, Indigenous, and People of Color. While POC is an umbrella term, referring to non-white individuals who face discrimination in a dominantly white culture, BIPOC recognizes and emphasizes the unique struggles of Black and Indigenous people. It acknowledges that injustice is experienced differently and at different levels by Black and Indigenous people. </a:t>
              </a:r>
              <a:endParaRPr lang="en-US" sz="1050" b="1" dirty="0">
                <a:solidFill>
                  <a:sysClr val="windowText" lastClr="000000"/>
                </a:solidFill>
              </a:endParaRPr>
            </a:p>
          </p:txBody>
        </p:sp>
        <p:sp>
          <p:nvSpPr>
            <p:cNvPr id="13" name="Flowchart: Terminator 12">
              <a:extLst>
                <a:ext uri="{FF2B5EF4-FFF2-40B4-BE49-F238E27FC236}">
                  <a16:creationId xmlns:a16="http://schemas.microsoft.com/office/drawing/2014/main" id="{28D1E2CC-E374-4129-8AF2-ACEA47532A85}"/>
                </a:ext>
              </a:extLst>
            </p:cNvPr>
            <p:cNvSpPr/>
            <p:nvPr/>
          </p:nvSpPr>
          <p:spPr>
            <a:xfrm>
              <a:off x="627963" y="2474234"/>
              <a:ext cx="2309327"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BIPOC</a:t>
              </a:r>
              <a:endParaRPr lang="en-CA" sz="1200" dirty="0">
                <a:solidFill>
                  <a:schemeClr val="tx1"/>
                </a:solidFill>
                <a:latin typeface="+mj-lt"/>
              </a:endParaRPr>
            </a:p>
          </p:txBody>
        </p:sp>
      </p:grpSp>
      <p:grpSp>
        <p:nvGrpSpPr>
          <p:cNvPr id="29" name="Group 28">
            <a:extLst>
              <a:ext uri="{FF2B5EF4-FFF2-40B4-BE49-F238E27FC236}">
                <a16:creationId xmlns:a16="http://schemas.microsoft.com/office/drawing/2014/main" id="{1721B199-FDBE-454A-ACFC-5B3DF4FE47BB}"/>
              </a:ext>
            </a:extLst>
          </p:cNvPr>
          <p:cNvGrpSpPr/>
          <p:nvPr/>
        </p:nvGrpSpPr>
        <p:grpSpPr>
          <a:xfrm>
            <a:off x="265543" y="3831484"/>
            <a:ext cx="8338185" cy="928873"/>
            <a:chOff x="446595" y="2474234"/>
            <a:chExt cx="11119027" cy="1238658"/>
          </a:xfrm>
        </p:grpSpPr>
        <p:sp>
          <p:nvSpPr>
            <p:cNvPr id="30" name="Rectangle: Rounded Corners 29">
              <a:extLst>
                <a:ext uri="{FF2B5EF4-FFF2-40B4-BE49-F238E27FC236}">
                  <a16:creationId xmlns:a16="http://schemas.microsoft.com/office/drawing/2014/main" id="{AE54F18A-E847-4603-A061-9F80A2E22774}"/>
                </a:ext>
              </a:extLst>
            </p:cNvPr>
            <p:cNvSpPr/>
            <p:nvPr/>
          </p:nvSpPr>
          <p:spPr>
            <a:xfrm>
              <a:off x="446595" y="2707868"/>
              <a:ext cx="11119027" cy="100502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A concept that was developed by Kimberlé Crenshaw that explains why people experience inequality in society differently from others with whom they share some identity categories. The concept highlights that characteristics of one’s identity are not mutually exclusive but rather coexist to create unique experiences for each individual.</a:t>
              </a:r>
              <a:endParaRPr lang="en-US" sz="1050" b="1" dirty="0">
                <a:solidFill>
                  <a:sysClr val="windowText" lastClr="000000"/>
                </a:solidFill>
              </a:endParaRPr>
            </a:p>
          </p:txBody>
        </p:sp>
        <p:sp>
          <p:nvSpPr>
            <p:cNvPr id="31" name="Flowchart: Terminator 30">
              <a:extLst>
                <a:ext uri="{FF2B5EF4-FFF2-40B4-BE49-F238E27FC236}">
                  <a16:creationId xmlns:a16="http://schemas.microsoft.com/office/drawing/2014/main" id="{11DDA7F7-B67F-47BF-B648-27BB8B3B5BB0}"/>
                </a:ext>
              </a:extLst>
            </p:cNvPr>
            <p:cNvSpPr/>
            <p:nvPr/>
          </p:nvSpPr>
          <p:spPr>
            <a:xfrm>
              <a:off x="627963" y="2474234"/>
              <a:ext cx="2309328"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Intersectionality</a:t>
              </a:r>
              <a:endParaRPr lang="en-CA" sz="1200" dirty="0">
                <a:solidFill>
                  <a:schemeClr val="tx1"/>
                </a:solidFill>
                <a:latin typeface="+mj-lt"/>
              </a:endParaRPr>
            </a:p>
          </p:txBody>
        </p:sp>
      </p:grpSp>
      <p:grpSp>
        <p:nvGrpSpPr>
          <p:cNvPr id="20" name="Group 19">
            <a:extLst>
              <a:ext uri="{FF2B5EF4-FFF2-40B4-BE49-F238E27FC236}">
                <a16:creationId xmlns:a16="http://schemas.microsoft.com/office/drawing/2014/main" id="{2203BBE4-70F6-489E-977C-F160245B1CB8}"/>
              </a:ext>
            </a:extLst>
          </p:cNvPr>
          <p:cNvGrpSpPr/>
          <p:nvPr/>
        </p:nvGrpSpPr>
        <p:grpSpPr>
          <a:xfrm>
            <a:off x="265546" y="2904739"/>
            <a:ext cx="8338185" cy="775786"/>
            <a:chOff x="446595" y="950368"/>
            <a:chExt cx="11119027" cy="1034516"/>
          </a:xfrm>
        </p:grpSpPr>
        <p:sp>
          <p:nvSpPr>
            <p:cNvPr id="32" name="Rectangle: Rounded Corners 31">
              <a:extLst>
                <a:ext uri="{FF2B5EF4-FFF2-40B4-BE49-F238E27FC236}">
                  <a16:creationId xmlns:a16="http://schemas.microsoft.com/office/drawing/2014/main" id="{0F13EFDD-758A-4EAB-AF8F-964AD9301F2C}"/>
                </a:ext>
              </a:extLst>
            </p:cNvPr>
            <p:cNvSpPr/>
            <p:nvPr/>
          </p:nvSpPr>
          <p:spPr>
            <a:xfrm>
              <a:off x="446595" y="1185028"/>
              <a:ext cx="11119027" cy="799856"/>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617"/>
              <a:r>
                <a:rPr lang="en-US" sz="1050" dirty="0">
                  <a:solidFill>
                    <a:sysClr val="windowText" lastClr="000000"/>
                  </a:solidFill>
                </a:rPr>
                <a:t>Unearned advantages and rights that a person has as a result of individual characteristics, such as social or economic standing, race, gender, or ability.</a:t>
              </a:r>
            </a:p>
          </p:txBody>
        </p:sp>
        <p:sp>
          <p:nvSpPr>
            <p:cNvPr id="33" name="Flowchart: Terminator 32">
              <a:extLst>
                <a:ext uri="{FF2B5EF4-FFF2-40B4-BE49-F238E27FC236}">
                  <a16:creationId xmlns:a16="http://schemas.microsoft.com/office/drawing/2014/main" id="{7328256B-C848-4ED8-8F02-022DD768424D}"/>
                </a:ext>
              </a:extLst>
            </p:cNvPr>
            <p:cNvSpPr/>
            <p:nvPr/>
          </p:nvSpPr>
          <p:spPr>
            <a:xfrm>
              <a:off x="627961" y="950368"/>
              <a:ext cx="2309326"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Inherent Privilege</a:t>
              </a:r>
              <a:endParaRPr lang="en-CA" sz="1200" dirty="0">
                <a:solidFill>
                  <a:schemeClr val="tx1"/>
                </a:solidFill>
                <a:latin typeface="+mj-lt"/>
              </a:endParaRPr>
            </a:p>
          </p:txBody>
        </p:sp>
      </p:grpSp>
      <p:grpSp>
        <p:nvGrpSpPr>
          <p:cNvPr id="26" name="Group 25">
            <a:extLst>
              <a:ext uri="{FF2B5EF4-FFF2-40B4-BE49-F238E27FC236}">
                <a16:creationId xmlns:a16="http://schemas.microsoft.com/office/drawing/2014/main" id="{D42E4C00-688A-4BCB-88D0-16965B91D253}"/>
              </a:ext>
            </a:extLst>
          </p:cNvPr>
          <p:cNvGrpSpPr/>
          <p:nvPr/>
        </p:nvGrpSpPr>
        <p:grpSpPr>
          <a:xfrm>
            <a:off x="253158" y="948836"/>
            <a:ext cx="8338185" cy="752403"/>
            <a:chOff x="446595" y="2504390"/>
            <a:chExt cx="11119027" cy="1003334"/>
          </a:xfrm>
        </p:grpSpPr>
        <p:sp>
          <p:nvSpPr>
            <p:cNvPr id="27" name="Rectangle: Rounded Corners 26">
              <a:extLst>
                <a:ext uri="{FF2B5EF4-FFF2-40B4-BE49-F238E27FC236}">
                  <a16:creationId xmlns:a16="http://schemas.microsoft.com/office/drawing/2014/main" id="{ABA6A835-2AFE-403E-84C6-2990477A038B}"/>
                </a:ext>
              </a:extLst>
            </p:cNvPr>
            <p:cNvSpPr/>
            <p:nvPr/>
          </p:nvSpPr>
          <p:spPr>
            <a:xfrm>
              <a:off x="446595" y="2707868"/>
              <a:ext cx="11119027" cy="799856"/>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3"/>
              <a:endParaRPr lang="en-US" sz="1050" b="1" dirty="0">
                <a:solidFill>
                  <a:sysClr val="windowText" lastClr="000000"/>
                </a:solidFill>
              </a:endParaRPr>
            </a:p>
          </p:txBody>
        </p:sp>
        <p:sp>
          <p:nvSpPr>
            <p:cNvPr id="28" name="Flowchart: Terminator 27">
              <a:extLst>
                <a:ext uri="{FF2B5EF4-FFF2-40B4-BE49-F238E27FC236}">
                  <a16:creationId xmlns:a16="http://schemas.microsoft.com/office/drawing/2014/main" id="{DE14A03F-FC3F-49A2-8AF9-DEC7725BAC83}"/>
                </a:ext>
              </a:extLst>
            </p:cNvPr>
            <p:cNvSpPr/>
            <p:nvPr/>
          </p:nvSpPr>
          <p:spPr>
            <a:xfrm>
              <a:off x="637282" y="2504390"/>
              <a:ext cx="2309329" cy="467269"/>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POC</a:t>
              </a:r>
              <a:endParaRPr lang="en-CA" sz="1200" dirty="0">
                <a:solidFill>
                  <a:schemeClr val="tx1"/>
                </a:solidFill>
                <a:latin typeface="+mj-lt"/>
              </a:endParaRPr>
            </a:p>
          </p:txBody>
        </p:sp>
      </p:grpSp>
      <p:sp>
        <p:nvSpPr>
          <p:cNvPr id="6" name="TextBox 5">
            <a:extLst>
              <a:ext uri="{FF2B5EF4-FFF2-40B4-BE49-F238E27FC236}">
                <a16:creationId xmlns:a16="http://schemas.microsoft.com/office/drawing/2014/main" id="{A304931F-3025-4BC8-D1AF-1F7CAD65BA2C}"/>
              </a:ext>
            </a:extLst>
          </p:cNvPr>
          <p:cNvSpPr txBox="1"/>
          <p:nvPr/>
        </p:nvSpPr>
        <p:spPr>
          <a:xfrm>
            <a:off x="53789" y="1288302"/>
            <a:ext cx="8390964" cy="415498"/>
          </a:xfrm>
          <a:prstGeom prst="rect">
            <a:avLst/>
          </a:prstGeom>
          <a:noFill/>
        </p:spPr>
        <p:txBody>
          <a:bodyPr wrap="square">
            <a:spAutoFit/>
          </a:bodyPr>
          <a:lstStyle/>
          <a:p>
            <a:pPr marL="831738" marR="0" lvl="3" indent="0" algn="l" defTabSz="5544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ea typeface="+mn-ea"/>
                <a:cs typeface="+mn-cs"/>
              </a:rPr>
              <a:t>POC is an acronym for Persons/People of Color. It is often used as an umbrella term, referring to non-white groups or individuals who identify themselves as a member of a racialized group. </a:t>
            </a:r>
            <a:r>
              <a:rPr kumimoji="0" lang="en-US" sz="1050" b="1" i="0" u="none" strike="noStrike" kern="1200" cap="none" spc="0" normalizeH="0" baseline="0" noProof="0" dirty="0">
                <a:ln>
                  <a:noFill/>
                </a:ln>
                <a:solidFill>
                  <a:sysClr val="windowText" lastClr="000000"/>
                </a:solidFill>
                <a:effectLst/>
                <a:uLnTx/>
                <a:uFillTx/>
                <a:ea typeface="+mn-ea"/>
                <a:cs typeface="+mn-cs"/>
              </a:rPr>
              <a:t>This guide uses the term racialized persons to refer to POC.</a:t>
            </a:r>
          </a:p>
        </p:txBody>
      </p:sp>
    </p:spTree>
    <p:extLst>
      <p:ext uri="{BB962C8B-B14F-4D97-AF65-F5344CB8AC3E}">
        <p14:creationId xmlns:p14="http://schemas.microsoft.com/office/powerpoint/2010/main" val="327855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9E8F29C-5368-4DFC-94FA-7F76992118F2}"/>
              </a:ext>
            </a:extLst>
          </p:cNvPr>
          <p:cNvSpPr>
            <a:spLocks noGrp="1"/>
          </p:cNvSpPr>
          <p:nvPr>
            <p:ph type="body" sz="quarter" idx="11"/>
          </p:nvPr>
        </p:nvSpPr>
        <p:spPr/>
        <p:txBody>
          <a:bodyPr/>
          <a:lstStyle/>
          <a:p>
            <a:r>
              <a:rPr lang="en-US" dirty="0"/>
              <a:t>“Be Antiracist: Where academic research meets antiracist action.” BU Center for Antiracist Research. Accessed Aug. 2021. </a:t>
            </a:r>
          </a:p>
          <a:p>
            <a:r>
              <a:rPr lang="en-US" dirty="0"/>
              <a:t>Dnika, J. Travis, Jennifer Thorpe-Moscon, and Courtney McCluney. “Emotional Tax: How Black Women and Men Pay More at Work and How Leaders Can Take Action.” </a:t>
            </a:r>
            <a:r>
              <a:rPr lang="en-US" i="1" dirty="0"/>
              <a:t>Catalyst</a:t>
            </a:r>
            <a:r>
              <a:rPr lang="en-US" dirty="0"/>
              <a:t>, 11 Oct. 2016. Accessed Aug. 2021. </a:t>
            </a:r>
          </a:p>
          <a:p>
            <a:r>
              <a:rPr lang="en-US" dirty="0"/>
              <a:t>Kendi, Ibram X. </a:t>
            </a:r>
            <a:r>
              <a:rPr lang="en-US" i="1" dirty="0"/>
              <a:t>How to Be an Antiracist</a:t>
            </a:r>
            <a:r>
              <a:rPr lang="en-US" dirty="0"/>
              <a:t>. One World, 2019. </a:t>
            </a:r>
          </a:p>
          <a:p>
            <a:r>
              <a:rPr lang="en-US" dirty="0"/>
              <a:t>Belli, Brita. “Kendi: Racism is about power and policy, not people</a:t>
            </a:r>
            <a:r>
              <a:rPr lang="en-US" i="1" dirty="0"/>
              <a:t>.” Yale News</a:t>
            </a:r>
            <a:r>
              <a:rPr lang="en-US" dirty="0"/>
              <a:t>, 7 Dec, 2020. </a:t>
            </a:r>
          </a:p>
          <a:p>
            <a:r>
              <a:rPr lang="en-US" dirty="0"/>
              <a:t>“New Accenture research finds leaders and employees hold differing views on progress toward equality.” </a:t>
            </a:r>
            <a:r>
              <a:rPr lang="en-US" i="1" dirty="0"/>
              <a:t>Accenture</a:t>
            </a:r>
            <a:r>
              <a:rPr lang="en-US" dirty="0"/>
              <a:t>, 4 Mar. 2020. Accessed Aug. 2021.</a:t>
            </a:r>
            <a:endParaRPr lang="en-CA" dirty="0"/>
          </a:p>
          <a:p>
            <a:endParaRPr lang="en-CA" dirty="0"/>
          </a:p>
        </p:txBody>
      </p:sp>
      <p:sp>
        <p:nvSpPr>
          <p:cNvPr id="8" name="Title 7">
            <a:extLst>
              <a:ext uri="{FF2B5EF4-FFF2-40B4-BE49-F238E27FC236}">
                <a16:creationId xmlns:a16="http://schemas.microsoft.com/office/drawing/2014/main" id="{C1035BD1-5DA7-4597-B1D2-D3F0796C69D3}"/>
              </a:ext>
            </a:extLst>
          </p:cNvPr>
          <p:cNvSpPr>
            <a:spLocks noGrp="1"/>
          </p:cNvSpPr>
          <p:nvPr>
            <p:ph type="title"/>
          </p:nvPr>
        </p:nvSpPr>
        <p:spPr>
          <a:xfrm>
            <a:off x="265545" y="397799"/>
            <a:ext cx="5034335" cy="454777"/>
          </a:xfrm>
        </p:spPr>
        <p:txBody>
          <a:bodyPr/>
          <a:lstStyle/>
          <a:p>
            <a:r>
              <a:rPr lang="en-US" dirty="0">
                <a:solidFill>
                  <a:schemeClr val="bg1"/>
                </a:solidFill>
              </a:rPr>
              <a:t>Works Cited</a:t>
            </a:r>
            <a:endParaRPr lang="en-CA" dirty="0">
              <a:solidFill>
                <a:schemeClr val="bg1"/>
              </a:solidFill>
            </a:endParaRPr>
          </a:p>
        </p:txBody>
      </p:sp>
    </p:spTree>
    <p:extLst>
      <p:ext uri="{BB962C8B-B14F-4D97-AF65-F5344CB8AC3E}">
        <p14:creationId xmlns:p14="http://schemas.microsoft.com/office/powerpoint/2010/main" val="142768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97C1-1EE3-45EE-9388-8F7D5B515493}"/>
              </a:ext>
            </a:extLst>
          </p:cNvPr>
          <p:cNvSpPr>
            <a:spLocks noGrp="1"/>
          </p:cNvSpPr>
          <p:nvPr>
            <p:ph type="title"/>
          </p:nvPr>
        </p:nvSpPr>
        <p:spPr>
          <a:xfrm>
            <a:off x="265545" y="74836"/>
            <a:ext cx="8338184" cy="847641"/>
          </a:xfrm>
        </p:spPr>
        <p:txBody>
          <a:bodyPr/>
          <a:lstStyle/>
          <a:p>
            <a:r>
              <a:rPr lang="en-US" dirty="0">
                <a:solidFill>
                  <a:schemeClr val="bg1"/>
                </a:solidFill>
              </a:rPr>
              <a:t>Important definitions</a:t>
            </a:r>
            <a:endParaRPr lang="en-CA" dirty="0">
              <a:solidFill>
                <a:schemeClr val="bg1"/>
              </a:solidFill>
            </a:endParaRPr>
          </a:p>
        </p:txBody>
      </p:sp>
      <p:grpSp>
        <p:nvGrpSpPr>
          <p:cNvPr id="15" name="Group 14">
            <a:extLst>
              <a:ext uri="{FF2B5EF4-FFF2-40B4-BE49-F238E27FC236}">
                <a16:creationId xmlns:a16="http://schemas.microsoft.com/office/drawing/2014/main" id="{BA49CC28-2E99-4B46-A7F3-19C4B7C7395B}"/>
              </a:ext>
            </a:extLst>
          </p:cNvPr>
          <p:cNvGrpSpPr/>
          <p:nvPr/>
        </p:nvGrpSpPr>
        <p:grpSpPr>
          <a:xfrm>
            <a:off x="265636" y="3585311"/>
            <a:ext cx="8338185" cy="768003"/>
            <a:chOff x="446595" y="2474234"/>
            <a:chExt cx="11119027" cy="1024137"/>
          </a:xfrm>
        </p:grpSpPr>
        <p:sp>
          <p:nvSpPr>
            <p:cNvPr id="9" name="Rectangle: Rounded Corners 8">
              <a:extLst>
                <a:ext uri="{FF2B5EF4-FFF2-40B4-BE49-F238E27FC236}">
                  <a16:creationId xmlns:a16="http://schemas.microsoft.com/office/drawing/2014/main" id="{55BED4F6-7689-4F5B-BF60-EDB7DF796CB3}"/>
                </a:ext>
              </a:extLst>
            </p:cNvPr>
            <p:cNvSpPr/>
            <p:nvPr/>
          </p:nvSpPr>
          <p:spPr>
            <a:xfrm>
              <a:off x="446595" y="2707868"/>
              <a:ext cx="11119027" cy="79050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Racism that is embedded in policies, practices, procedures, and institutions that disadvantage and maintain the unequal treatment of racialized persons. Systemic racism is often less visible than obvious racism (e.g. verbal threats, conscious bias, or discrimination).</a:t>
              </a:r>
              <a:endParaRPr lang="en-US" sz="1050" b="1" dirty="0">
                <a:solidFill>
                  <a:sysClr val="windowText" lastClr="000000"/>
                </a:solidFill>
              </a:endParaRPr>
            </a:p>
          </p:txBody>
        </p:sp>
        <p:sp>
          <p:nvSpPr>
            <p:cNvPr id="13" name="Flowchart: Terminator 12">
              <a:extLst>
                <a:ext uri="{FF2B5EF4-FFF2-40B4-BE49-F238E27FC236}">
                  <a16:creationId xmlns:a16="http://schemas.microsoft.com/office/drawing/2014/main" id="{28D1E2CC-E374-4129-8AF2-ACEA47532A85}"/>
                </a:ext>
              </a:extLst>
            </p:cNvPr>
            <p:cNvSpPr/>
            <p:nvPr/>
          </p:nvSpPr>
          <p:spPr>
            <a:xfrm>
              <a:off x="627963" y="2474234"/>
              <a:ext cx="2632479"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Systemic Racism</a:t>
              </a:r>
              <a:endParaRPr lang="en-CA" sz="1200" dirty="0">
                <a:solidFill>
                  <a:schemeClr val="tx1"/>
                </a:solidFill>
                <a:latin typeface="+mj-lt"/>
              </a:endParaRPr>
            </a:p>
          </p:txBody>
        </p:sp>
      </p:grpSp>
      <p:grpSp>
        <p:nvGrpSpPr>
          <p:cNvPr id="20" name="Group 19">
            <a:extLst>
              <a:ext uri="{FF2B5EF4-FFF2-40B4-BE49-F238E27FC236}">
                <a16:creationId xmlns:a16="http://schemas.microsoft.com/office/drawing/2014/main" id="{5C860A0C-99EE-41DF-AD6F-9CBFB5908EFC}"/>
              </a:ext>
            </a:extLst>
          </p:cNvPr>
          <p:cNvGrpSpPr/>
          <p:nvPr/>
        </p:nvGrpSpPr>
        <p:grpSpPr>
          <a:xfrm>
            <a:off x="265636" y="2739957"/>
            <a:ext cx="8338185" cy="643447"/>
            <a:chOff x="446595" y="1083746"/>
            <a:chExt cx="11119027" cy="858041"/>
          </a:xfrm>
        </p:grpSpPr>
        <p:sp>
          <p:nvSpPr>
            <p:cNvPr id="32" name="Rectangle: Rounded Corners 31">
              <a:extLst>
                <a:ext uri="{FF2B5EF4-FFF2-40B4-BE49-F238E27FC236}">
                  <a16:creationId xmlns:a16="http://schemas.microsoft.com/office/drawing/2014/main" id="{A3913405-9BC2-40AE-9E6B-B8F78E508D68}"/>
                </a:ext>
              </a:extLst>
            </p:cNvPr>
            <p:cNvSpPr/>
            <p:nvPr/>
          </p:nvSpPr>
          <p:spPr>
            <a:xfrm>
              <a:off x="446595" y="1317380"/>
              <a:ext cx="11119027" cy="62440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chemeClr val="tx1"/>
                  </a:solidFill>
                </a:rPr>
                <a:t>A concept that refers to groups of people based on their inherited physical attributes, such as skin color or facial features.</a:t>
              </a:r>
            </a:p>
          </p:txBody>
        </p:sp>
        <p:sp>
          <p:nvSpPr>
            <p:cNvPr id="33" name="Flowchart: Terminator 32">
              <a:extLst>
                <a:ext uri="{FF2B5EF4-FFF2-40B4-BE49-F238E27FC236}">
                  <a16:creationId xmlns:a16="http://schemas.microsoft.com/office/drawing/2014/main" id="{A2CCBFF4-35C5-4D70-AB93-AFFCB5EFEDE6}"/>
                </a:ext>
              </a:extLst>
            </p:cNvPr>
            <p:cNvSpPr/>
            <p:nvPr/>
          </p:nvSpPr>
          <p:spPr>
            <a:xfrm>
              <a:off x="627963" y="1083746"/>
              <a:ext cx="2632479"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Race</a:t>
              </a:r>
              <a:endParaRPr lang="en-CA" sz="1200" dirty="0">
                <a:solidFill>
                  <a:schemeClr val="tx1"/>
                </a:solidFill>
                <a:latin typeface="+mj-lt"/>
              </a:endParaRPr>
            </a:p>
          </p:txBody>
        </p:sp>
      </p:grpSp>
      <p:grpSp>
        <p:nvGrpSpPr>
          <p:cNvPr id="37" name="Group 36">
            <a:extLst>
              <a:ext uri="{FF2B5EF4-FFF2-40B4-BE49-F238E27FC236}">
                <a16:creationId xmlns:a16="http://schemas.microsoft.com/office/drawing/2014/main" id="{1955F9DB-00F3-4CC7-B6E6-BA5281AFAC0F}"/>
              </a:ext>
            </a:extLst>
          </p:cNvPr>
          <p:cNvGrpSpPr/>
          <p:nvPr/>
        </p:nvGrpSpPr>
        <p:grpSpPr>
          <a:xfrm>
            <a:off x="265636" y="1806298"/>
            <a:ext cx="8338185" cy="731752"/>
            <a:chOff x="446595" y="2474234"/>
            <a:chExt cx="11119027" cy="975797"/>
          </a:xfrm>
        </p:grpSpPr>
        <p:sp>
          <p:nvSpPr>
            <p:cNvPr id="38" name="Rectangle: Rounded Corners 37">
              <a:extLst>
                <a:ext uri="{FF2B5EF4-FFF2-40B4-BE49-F238E27FC236}">
                  <a16:creationId xmlns:a16="http://schemas.microsoft.com/office/drawing/2014/main" id="{A7201F8C-751B-4DF1-B7D2-C849B90AFE42}"/>
                </a:ext>
              </a:extLst>
            </p:cNvPr>
            <p:cNvSpPr/>
            <p:nvPr/>
          </p:nvSpPr>
          <p:spPr>
            <a:xfrm>
              <a:off x="446595" y="2707868"/>
              <a:ext cx="11119027" cy="74216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chemeClr val="tx1"/>
                  </a:solidFill>
                </a:rPr>
                <a:t>Groups of people who are treated unfairly based on shared physical or social attributes, such as race, gender identity, language, or disability. Also referred to as </a:t>
              </a:r>
              <a:r>
                <a:rPr lang="en-US" sz="1050" b="1" dirty="0">
                  <a:solidFill>
                    <a:schemeClr val="tx1"/>
                  </a:solidFill>
                </a:rPr>
                <a:t>equity seeking groups</a:t>
              </a:r>
              <a:r>
                <a:rPr lang="en-US" sz="1050" dirty="0">
                  <a:solidFill>
                    <a:schemeClr val="tx1"/>
                  </a:solidFill>
                </a:rPr>
                <a:t>. </a:t>
              </a:r>
            </a:p>
          </p:txBody>
        </p:sp>
        <p:sp>
          <p:nvSpPr>
            <p:cNvPr id="39" name="Flowchart: Terminator 38">
              <a:extLst>
                <a:ext uri="{FF2B5EF4-FFF2-40B4-BE49-F238E27FC236}">
                  <a16:creationId xmlns:a16="http://schemas.microsoft.com/office/drawing/2014/main" id="{6F6C58DB-99D7-4992-9AF6-96AE973FADA4}"/>
                </a:ext>
              </a:extLst>
            </p:cNvPr>
            <p:cNvSpPr/>
            <p:nvPr/>
          </p:nvSpPr>
          <p:spPr>
            <a:xfrm>
              <a:off x="627962" y="2474234"/>
              <a:ext cx="2632481"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Marginalized Groups</a:t>
              </a:r>
              <a:endParaRPr lang="en-CA" sz="1200" dirty="0">
                <a:solidFill>
                  <a:schemeClr val="tx1"/>
                </a:solidFill>
                <a:latin typeface="+mj-lt"/>
              </a:endParaRPr>
            </a:p>
          </p:txBody>
        </p:sp>
      </p:grpSp>
      <p:grpSp>
        <p:nvGrpSpPr>
          <p:cNvPr id="26" name="Group 25">
            <a:extLst>
              <a:ext uri="{FF2B5EF4-FFF2-40B4-BE49-F238E27FC236}">
                <a16:creationId xmlns:a16="http://schemas.microsoft.com/office/drawing/2014/main" id="{26019D6A-2C73-4B55-9D1E-1F562C01DBAD}"/>
              </a:ext>
            </a:extLst>
          </p:cNvPr>
          <p:cNvGrpSpPr/>
          <p:nvPr/>
        </p:nvGrpSpPr>
        <p:grpSpPr>
          <a:xfrm>
            <a:off x="265635" y="901956"/>
            <a:ext cx="8338184" cy="752892"/>
            <a:chOff x="446595" y="2473574"/>
            <a:chExt cx="11119026" cy="1003987"/>
          </a:xfrm>
        </p:grpSpPr>
        <p:sp>
          <p:nvSpPr>
            <p:cNvPr id="27" name="Rectangle: Rounded Corners 26">
              <a:extLst>
                <a:ext uri="{FF2B5EF4-FFF2-40B4-BE49-F238E27FC236}">
                  <a16:creationId xmlns:a16="http://schemas.microsoft.com/office/drawing/2014/main" id="{500038A6-EC9B-47F3-88BE-609BA5A840F6}"/>
                </a:ext>
              </a:extLst>
            </p:cNvPr>
            <p:cNvSpPr/>
            <p:nvPr/>
          </p:nvSpPr>
          <p:spPr>
            <a:xfrm>
              <a:off x="446595" y="2707868"/>
              <a:ext cx="11119026" cy="76969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chemeClr val="tx1"/>
                  </a:solidFill>
                </a:rPr>
                <a:t>The situations encountered and knowledge gained from the firsthand perspective of a specific person. Lived experience should be treated as subject matter expertise. </a:t>
              </a:r>
              <a:endParaRPr lang="en-US" sz="1050" b="1" dirty="0">
                <a:solidFill>
                  <a:schemeClr val="tx1"/>
                </a:solidFill>
              </a:endParaRPr>
            </a:p>
          </p:txBody>
        </p:sp>
        <p:sp>
          <p:nvSpPr>
            <p:cNvPr id="28" name="Flowchart: Terminator 27">
              <a:extLst>
                <a:ext uri="{FF2B5EF4-FFF2-40B4-BE49-F238E27FC236}">
                  <a16:creationId xmlns:a16="http://schemas.microsoft.com/office/drawing/2014/main" id="{9811C36B-54C7-4CA5-AEBA-5B94D4236A19}"/>
                </a:ext>
              </a:extLst>
            </p:cNvPr>
            <p:cNvSpPr/>
            <p:nvPr/>
          </p:nvSpPr>
          <p:spPr>
            <a:xfrm>
              <a:off x="627963" y="2473574"/>
              <a:ext cx="2632480" cy="468590"/>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Lived experience</a:t>
              </a:r>
              <a:endParaRPr lang="en-CA" sz="1200" dirty="0">
                <a:solidFill>
                  <a:schemeClr val="tx1"/>
                </a:solidFill>
                <a:latin typeface="+mj-lt"/>
              </a:endParaRPr>
            </a:p>
          </p:txBody>
        </p:sp>
      </p:grpSp>
      <p:sp>
        <p:nvSpPr>
          <p:cNvPr id="29" name="Rectangle 28">
            <a:extLst>
              <a:ext uri="{FF2B5EF4-FFF2-40B4-BE49-F238E27FC236}">
                <a16:creationId xmlns:a16="http://schemas.microsoft.com/office/drawing/2014/main" id="{55AEAAA3-7FA7-40D6-9280-52086CCA9417}"/>
              </a:ext>
            </a:extLst>
          </p:cNvPr>
          <p:cNvSpPr/>
          <p:nvPr/>
        </p:nvSpPr>
        <p:spPr>
          <a:xfrm>
            <a:off x="754118" y="4442429"/>
            <a:ext cx="7093636" cy="519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5814">
              <a:defRPr/>
            </a:pPr>
            <a:r>
              <a:rPr lang="en-US" sz="1050" b="1" dirty="0">
                <a:solidFill>
                  <a:schemeClr val="tx1"/>
                </a:solidFill>
                <a:latin typeface="+mj-lt"/>
                <a:cs typeface="Arial" panose="020B0604020202020204" pitchFamily="34" charset="0"/>
              </a:rPr>
              <a:t>Caution: </a:t>
            </a:r>
            <a:r>
              <a:rPr lang="en-US" sz="1050" dirty="0">
                <a:solidFill>
                  <a:schemeClr val="tx1"/>
                </a:solidFill>
                <a:cs typeface="Arial" panose="020B0604020202020204" pitchFamily="34" charset="0"/>
              </a:rPr>
              <a:t>The definitions of these terms may change as more research is done into race, diversity, equity, and inclusion. The definitions here are not an exhaustive list, and this guide encourages you to expand your knowledge of other terms. See Appendix I for more resources. </a:t>
            </a:r>
            <a:endParaRPr lang="en-CA" sz="1050" dirty="0">
              <a:solidFill>
                <a:schemeClr val="tx1"/>
              </a:solidFill>
              <a:cs typeface="Arial" panose="020B0604020202020204" pitchFamily="34" charset="0"/>
            </a:endParaRPr>
          </a:p>
        </p:txBody>
      </p:sp>
      <p:sp>
        <p:nvSpPr>
          <p:cNvPr id="30" name="Rectangle: Rounded Corners 29">
            <a:extLst>
              <a:ext uri="{FF2B5EF4-FFF2-40B4-BE49-F238E27FC236}">
                <a16:creationId xmlns:a16="http://schemas.microsoft.com/office/drawing/2014/main" id="{0D548BE0-998C-4AB4-B2C1-B4F6C11E4276}"/>
              </a:ext>
            </a:extLst>
          </p:cNvPr>
          <p:cNvSpPr/>
          <p:nvPr/>
        </p:nvSpPr>
        <p:spPr>
          <a:xfrm>
            <a:off x="678208" y="4368834"/>
            <a:ext cx="7512857" cy="450397"/>
          </a:xfrm>
          <a:prstGeom prst="roundRect">
            <a:avLst>
              <a:gd name="adj" fmla="val 50000"/>
            </a:avLst>
          </a:prstGeom>
          <a:noFill/>
          <a:ln w="28575">
            <a:solidFill>
              <a:srgbClr val="F8C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4" name="Graphic 33" descr="Warning outline">
            <a:extLst>
              <a:ext uri="{FF2B5EF4-FFF2-40B4-BE49-F238E27FC236}">
                <a16:creationId xmlns:a16="http://schemas.microsoft.com/office/drawing/2014/main" id="{2CDB1262-6C64-4FF0-A290-2826FCDD3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398" y="4442429"/>
            <a:ext cx="342855" cy="342855"/>
          </a:xfrm>
          <a:prstGeom prst="rect">
            <a:avLst/>
          </a:prstGeom>
        </p:spPr>
      </p:pic>
    </p:spTree>
    <p:extLst>
      <p:ext uri="{BB962C8B-B14F-4D97-AF65-F5344CB8AC3E}">
        <p14:creationId xmlns:p14="http://schemas.microsoft.com/office/powerpoint/2010/main" val="63333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4E0B042-B3AF-40E7-8589-E5A03AD5D2F5}"/>
              </a:ext>
            </a:extLst>
          </p:cNvPr>
          <p:cNvSpPr/>
          <p:nvPr/>
        </p:nvSpPr>
        <p:spPr>
          <a:xfrm>
            <a:off x="265542" y="3644628"/>
            <a:ext cx="8338183" cy="108029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Some examples of anti-racist behaviors include: </a:t>
            </a:r>
          </a:p>
          <a:p>
            <a:pPr marL="3239568" lvl="8" indent="-129583">
              <a:buFont typeface="Arial" panose="020B0604020202020204" pitchFamily="34" charset="0"/>
              <a:buChar char="•"/>
            </a:pPr>
            <a:r>
              <a:rPr lang="en-US" sz="1200" dirty="0">
                <a:solidFill>
                  <a:schemeClr val="tx1"/>
                </a:solidFill>
              </a:rPr>
              <a:t>Raising those around you</a:t>
            </a:r>
          </a:p>
          <a:p>
            <a:pPr marL="3239568" lvl="8" indent="-129583">
              <a:buFont typeface="Arial" panose="020B0604020202020204" pitchFamily="34" charset="0"/>
              <a:buChar char="•"/>
            </a:pPr>
            <a:r>
              <a:rPr lang="en-US" sz="1200" dirty="0">
                <a:solidFill>
                  <a:schemeClr val="tx1"/>
                </a:solidFill>
              </a:rPr>
              <a:t>Listening to and amplifying racialized voices </a:t>
            </a:r>
          </a:p>
          <a:p>
            <a:pPr marL="3239568" lvl="8" indent="-129583">
              <a:buFont typeface="Arial" panose="020B0604020202020204" pitchFamily="34" charset="0"/>
              <a:buChar char="•"/>
            </a:pPr>
            <a:r>
              <a:rPr lang="en-CA" sz="1200" dirty="0">
                <a:solidFill>
                  <a:schemeClr val="tx1"/>
                </a:solidFill>
              </a:rPr>
              <a:t>Creating safe spaces for racialized persons </a:t>
            </a:r>
          </a:p>
          <a:p>
            <a:pPr algn="ctr">
              <a:spcBef>
                <a:spcPts val="450"/>
              </a:spcBef>
            </a:pPr>
            <a:r>
              <a:rPr lang="en-CA" sz="1200" b="1" dirty="0">
                <a:solidFill>
                  <a:schemeClr val="tx1"/>
                </a:solidFill>
              </a:rPr>
              <a:t>This guide will provide more detail about what it means to be, and how you can be, anti-racist.</a:t>
            </a:r>
          </a:p>
        </p:txBody>
      </p:sp>
      <p:sp>
        <p:nvSpPr>
          <p:cNvPr id="2" name="Title 1">
            <a:extLst>
              <a:ext uri="{FF2B5EF4-FFF2-40B4-BE49-F238E27FC236}">
                <a16:creationId xmlns:a16="http://schemas.microsoft.com/office/drawing/2014/main" id="{60C197C1-1EE3-45EE-9388-8F7D5B515493}"/>
              </a:ext>
            </a:extLst>
          </p:cNvPr>
          <p:cNvSpPr>
            <a:spLocks noGrp="1"/>
          </p:cNvSpPr>
          <p:nvPr>
            <p:ph type="title"/>
          </p:nvPr>
        </p:nvSpPr>
        <p:spPr>
          <a:xfrm>
            <a:off x="265541" y="230750"/>
            <a:ext cx="8338184" cy="847641"/>
          </a:xfrm>
        </p:spPr>
        <p:txBody>
          <a:bodyPr/>
          <a:lstStyle/>
          <a:p>
            <a:r>
              <a:rPr lang="en-US" dirty="0">
                <a:solidFill>
                  <a:schemeClr val="bg1"/>
                </a:solidFill>
              </a:rPr>
              <a:t>Important definitions</a:t>
            </a:r>
            <a:br>
              <a:rPr lang="en-US" dirty="0">
                <a:solidFill>
                  <a:schemeClr val="bg1"/>
                </a:solidFill>
              </a:rPr>
            </a:br>
            <a:endParaRPr lang="en-CA" dirty="0">
              <a:solidFill>
                <a:schemeClr val="bg1"/>
              </a:solidFill>
            </a:endParaRPr>
          </a:p>
        </p:txBody>
      </p:sp>
      <p:grpSp>
        <p:nvGrpSpPr>
          <p:cNvPr id="16" name="Group 15">
            <a:extLst>
              <a:ext uri="{FF2B5EF4-FFF2-40B4-BE49-F238E27FC236}">
                <a16:creationId xmlns:a16="http://schemas.microsoft.com/office/drawing/2014/main" id="{AB71051A-046C-43CC-B3E3-10642B947989}"/>
              </a:ext>
            </a:extLst>
          </p:cNvPr>
          <p:cNvGrpSpPr/>
          <p:nvPr/>
        </p:nvGrpSpPr>
        <p:grpSpPr>
          <a:xfrm>
            <a:off x="265542" y="2077209"/>
            <a:ext cx="8338185" cy="1498541"/>
            <a:chOff x="446595" y="4052360"/>
            <a:chExt cx="11119027" cy="1998315"/>
          </a:xfrm>
        </p:grpSpPr>
        <p:sp>
          <p:nvSpPr>
            <p:cNvPr id="10" name="Rectangle: Rounded Corners 9">
              <a:extLst>
                <a:ext uri="{FF2B5EF4-FFF2-40B4-BE49-F238E27FC236}">
                  <a16:creationId xmlns:a16="http://schemas.microsoft.com/office/drawing/2014/main" id="{69D54CCF-6F49-403E-B2C9-0F836FB9F75F}"/>
                </a:ext>
              </a:extLst>
            </p:cNvPr>
            <p:cNvSpPr/>
            <p:nvPr/>
          </p:nvSpPr>
          <p:spPr>
            <a:xfrm>
              <a:off x="446595" y="4377282"/>
              <a:ext cx="11119027" cy="167339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The practice of opposing racism by challenging patterns, policies, values, structures, systems, and behaviors that further perpetuate the discrimination and oppression of racialized persons. It is an active process that deconstructs power imbalances between racialized and white people.</a:t>
              </a:r>
            </a:p>
            <a:p>
              <a:endParaRPr lang="en-US" sz="600" b="1" dirty="0">
                <a:solidFill>
                  <a:schemeClr val="accent1">
                    <a:lumMod val="60000"/>
                    <a:lumOff val="40000"/>
                  </a:schemeClr>
                </a:solidFill>
              </a:endParaRPr>
            </a:p>
            <a:p>
              <a:pPr marL="810708" indent="-214284"/>
              <a:r>
                <a:rPr lang="en-US" sz="1050" b="1" dirty="0">
                  <a:solidFill>
                    <a:schemeClr val="tx1"/>
                  </a:solidFill>
                </a:rPr>
                <a:t>There are two keys for anti-racism practice:</a:t>
              </a:r>
            </a:p>
            <a:p>
              <a:pPr marL="810708" indent="-214284">
                <a:buFont typeface="Arial" panose="020B0604020202020204" pitchFamily="34" charset="0"/>
                <a:buChar char="•"/>
              </a:pPr>
              <a:r>
                <a:rPr lang="en-US" sz="1050" dirty="0">
                  <a:solidFill>
                    <a:sysClr val="windowText" lastClr="000000"/>
                  </a:solidFill>
                </a:rPr>
                <a:t>Being conscious of the lived experiences of racialized persons.</a:t>
              </a:r>
              <a:endParaRPr lang="en-CA" sz="1050" dirty="0">
                <a:solidFill>
                  <a:sysClr val="windowText" lastClr="000000"/>
                </a:solidFill>
              </a:endParaRPr>
            </a:p>
            <a:p>
              <a:pPr marL="810708" indent="-214284">
                <a:buFont typeface="Arial" panose="020B0604020202020204" pitchFamily="34" charset="0"/>
                <a:buChar char="•"/>
              </a:pPr>
              <a:r>
                <a:rPr lang="en-US" sz="1050" dirty="0">
                  <a:solidFill>
                    <a:sysClr val="windowText" lastClr="000000"/>
                  </a:solidFill>
                </a:rPr>
                <a:t>Actively confronting and challenging existing barriers faced by racialized people.</a:t>
              </a:r>
              <a:endParaRPr lang="en-CA" sz="1050" dirty="0">
                <a:solidFill>
                  <a:sysClr val="windowText" lastClr="000000"/>
                </a:solidFill>
              </a:endParaRPr>
            </a:p>
          </p:txBody>
        </p:sp>
        <p:sp>
          <p:nvSpPr>
            <p:cNvPr id="14" name="Flowchart: Terminator 13">
              <a:extLst>
                <a:ext uri="{FF2B5EF4-FFF2-40B4-BE49-F238E27FC236}">
                  <a16:creationId xmlns:a16="http://schemas.microsoft.com/office/drawing/2014/main" id="{D348AE68-16C8-416E-B10D-511153365ED0}"/>
                </a:ext>
              </a:extLst>
            </p:cNvPr>
            <p:cNvSpPr/>
            <p:nvPr/>
          </p:nvSpPr>
          <p:spPr>
            <a:xfrm>
              <a:off x="633493" y="4052360"/>
              <a:ext cx="2089156"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Anti-racism</a:t>
              </a:r>
              <a:endParaRPr lang="en-CA" sz="1200" dirty="0">
                <a:solidFill>
                  <a:schemeClr val="tx1"/>
                </a:solidFill>
                <a:latin typeface="+mj-lt"/>
              </a:endParaRPr>
            </a:p>
          </p:txBody>
        </p:sp>
      </p:grpSp>
      <p:grpSp>
        <p:nvGrpSpPr>
          <p:cNvPr id="27" name="Group 26">
            <a:extLst>
              <a:ext uri="{FF2B5EF4-FFF2-40B4-BE49-F238E27FC236}">
                <a16:creationId xmlns:a16="http://schemas.microsoft.com/office/drawing/2014/main" id="{13150CFF-285F-42EB-9DB6-28D7E9C61631}"/>
              </a:ext>
            </a:extLst>
          </p:cNvPr>
          <p:cNvGrpSpPr/>
          <p:nvPr/>
        </p:nvGrpSpPr>
        <p:grpSpPr>
          <a:xfrm>
            <a:off x="265542" y="802516"/>
            <a:ext cx="8338185" cy="1233101"/>
            <a:chOff x="446594" y="1616188"/>
            <a:chExt cx="11119027" cy="1644349"/>
          </a:xfrm>
        </p:grpSpPr>
        <p:sp>
          <p:nvSpPr>
            <p:cNvPr id="28" name="Rectangle: Rounded Corners 27">
              <a:extLst>
                <a:ext uri="{FF2B5EF4-FFF2-40B4-BE49-F238E27FC236}">
                  <a16:creationId xmlns:a16="http://schemas.microsoft.com/office/drawing/2014/main" id="{3FABE7A4-35BA-460B-B015-DBC2C206A03E}"/>
                </a:ext>
              </a:extLst>
            </p:cNvPr>
            <p:cNvSpPr/>
            <p:nvPr/>
          </p:nvSpPr>
          <p:spPr>
            <a:xfrm>
              <a:off x="446594" y="1984071"/>
              <a:ext cx="11119027" cy="1276466"/>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An individual, a group of people, or an organization that uses their/its inherent privilege and power to advocate for and support marginalized groups facing oppression. Allyship embodies a continuous process of learning, relearning, and unlearning. Allies are those who seek to listen and learn how they can support marginalized groups. They are willing to be uncomfortable and challenge their learned behaviors/isms that perpetuate discrimination. </a:t>
              </a:r>
              <a:r>
                <a:rPr lang="en-US" sz="1050" b="1" dirty="0">
                  <a:solidFill>
                    <a:sysClr val="windowText" lastClr="000000"/>
                  </a:solidFill>
                </a:rPr>
                <a:t>Allyship and anti-racism are not the same thing.</a:t>
              </a:r>
              <a:endParaRPr lang="en-US" sz="1050" b="1" i="1" dirty="0">
                <a:solidFill>
                  <a:sysClr val="windowText" lastClr="000000"/>
                </a:solidFill>
              </a:endParaRPr>
            </a:p>
          </p:txBody>
        </p:sp>
        <p:sp>
          <p:nvSpPr>
            <p:cNvPr id="29" name="Flowchart: Terminator 28">
              <a:extLst>
                <a:ext uri="{FF2B5EF4-FFF2-40B4-BE49-F238E27FC236}">
                  <a16:creationId xmlns:a16="http://schemas.microsoft.com/office/drawing/2014/main" id="{D088048C-A2E3-4B3A-BE62-8BF54B9CBD2C}"/>
                </a:ext>
              </a:extLst>
            </p:cNvPr>
            <p:cNvSpPr/>
            <p:nvPr/>
          </p:nvSpPr>
          <p:spPr>
            <a:xfrm>
              <a:off x="627959" y="1616188"/>
              <a:ext cx="2094689"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Allyship</a:t>
              </a:r>
              <a:endParaRPr lang="en-CA" sz="1200" dirty="0">
                <a:solidFill>
                  <a:schemeClr val="tx1"/>
                </a:solidFill>
                <a:latin typeface="+mj-lt"/>
              </a:endParaRPr>
            </a:p>
          </p:txBody>
        </p:sp>
      </p:grpSp>
    </p:spTree>
    <p:extLst>
      <p:ext uri="{BB962C8B-B14F-4D97-AF65-F5344CB8AC3E}">
        <p14:creationId xmlns:p14="http://schemas.microsoft.com/office/powerpoint/2010/main" val="293874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E82C3F-2EB9-4312-B717-5264E86047BD}"/>
              </a:ext>
            </a:extLst>
          </p:cNvPr>
          <p:cNvSpPr/>
          <p:nvPr/>
        </p:nvSpPr>
        <p:spPr>
          <a:xfrm>
            <a:off x="0" y="3610747"/>
            <a:ext cx="9144000" cy="85854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 name="Title 1">
            <a:extLst>
              <a:ext uri="{FF2B5EF4-FFF2-40B4-BE49-F238E27FC236}">
                <a16:creationId xmlns:a16="http://schemas.microsoft.com/office/drawing/2014/main" id="{182BE41D-8EA1-4AF0-B5A6-B90605D84710}"/>
              </a:ext>
            </a:extLst>
          </p:cNvPr>
          <p:cNvSpPr>
            <a:spLocks noGrp="1"/>
          </p:cNvSpPr>
          <p:nvPr>
            <p:ph type="title"/>
          </p:nvPr>
        </p:nvSpPr>
        <p:spPr>
          <a:xfrm>
            <a:off x="253704" y="103231"/>
            <a:ext cx="8338184" cy="847641"/>
          </a:xfrm>
        </p:spPr>
        <p:txBody>
          <a:bodyPr/>
          <a:lstStyle/>
          <a:p>
            <a:r>
              <a:rPr lang="en-US" dirty="0">
                <a:solidFill>
                  <a:schemeClr val="bg1"/>
                </a:solidFill>
              </a:rPr>
              <a:t>Why is it important to be anti-racist? </a:t>
            </a:r>
            <a:endParaRPr lang="en-CA" dirty="0">
              <a:solidFill>
                <a:schemeClr val="bg1"/>
              </a:solidFill>
            </a:endParaRPr>
          </a:p>
        </p:txBody>
      </p:sp>
      <p:sp>
        <p:nvSpPr>
          <p:cNvPr id="3" name="TextBox 2">
            <a:extLst>
              <a:ext uri="{FF2B5EF4-FFF2-40B4-BE49-F238E27FC236}">
                <a16:creationId xmlns:a16="http://schemas.microsoft.com/office/drawing/2014/main" id="{0D683782-E893-4EAC-98C5-FE1AF348997E}"/>
              </a:ext>
            </a:extLst>
          </p:cNvPr>
          <p:cNvSpPr txBox="1"/>
          <p:nvPr/>
        </p:nvSpPr>
        <p:spPr>
          <a:xfrm>
            <a:off x="268699" y="2807963"/>
            <a:ext cx="8606602" cy="802784"/>
          </a:xfrm>
          <a:prstGeom prst="rect">
            <a:avLst/>
          </a:prstGeom>
        </p:spPr>
        <p:txBody>
          <a:bodyPr wrap="square" rtlCol="0">
            <a:spAutoFit/>
          </a:bodyPr>
          <a:lstStyle/>
          <a:p>
            <a:pPr algn="ctr"/>
            <a:r>
              <a:rPr lang="en-US" sz="1500" dirty="0">
                <a:latin typeface="+mj-lt"/>
              </a:rPr>
              <a:t>“The only way to undo racism is to consistently identify and describe it </a:t>
            </a:r>
          </a:p>
          <a:p>
            <a:pPr algn="ctr"/>
            <a:r>
              <a:rPr lang="en-US" sz="1500" dirty="0">
                <a:latin typeface="+mj-lt"/>
              </a:rPr>
              <a:t>– and then dismantle it.” </a:t>
            </a:r>
          </a:p>
          <a:p>
            <a:pPr algn="ctr">
              <a:spcBef>
                <a:spcPts val="450"/>
              </a:spcBef>
            </a:pPr>
            <a:r>
              <a:rPr lang="en-US" sz="1200" dirty="0">
                <a:latin typeface="+mj-lt"/>
              </a:rPr>
              <a:t>– Ibram X. Kendi, </a:t>
            </a:r>
            <a:r>
              <a:rPr lang="en-US" sz="1200" i="1" dirty="0">
                <a:latin typeface="+mj-lt"/>
              </a:rPr>
              <a:t>How to Be an Antiracist</a:t>
            </a:r>
            <a:r>
              <a:rPr lang="en-US" sz="1200" dirty="0">
                <a:latin typeface="+mj-lt"/>
              </a:rPr>
              <a:t>, 2019</a:t>
            </a:r>
            <a:endParaRPr lang="en-CA" sz="1200" dirty="0">
              <a:latin typeface="+mj-lt"/>
            </a:endParaRPr>
          </a:p>
        </p:txBody>
      </p:sp>
      <p:sp>
        <p:nvSpPr>
          <p:cNvPr id="16" name="Rectangle 15">
            <a:extLst>
              <a:ext uri="{FF2B5EF4-FFF2-40B4-BE49-F238E27FC236}">
                <a16:creationId xmlns:a16="http://schemas.microsoft.com/office/drawing/2014/main" id="{7FFF05BC-F887-48E0-B5E5-F6A08E843035}"/>
              </a:ext>
            </a:extLst>
          </p:cNvPr>
          <p:cNvSpPr/>
          <p:nvPr/>
        </p:nvSpPr>
        <p:spPr>
          <a:xfrm>
            <a:off x="3499489" y="1760222"/>
            <a:ext cx="5299181" cy="81152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107986" rIns="107986" rtlCol="0" anchor="ctr" anchorCtr="0"/>
          <a:lstStyle/>
          <a:p>
            <a:r>
              <a:rPr lang="en-US" sz="1050" b="1" dirty="0">
                <a:solidFill>
                  <a:schemeClr val="tx1"/>
                </a:solidFill>
              </a:rPr>
              <a:t>Emotional tax: </a:t>
            </a:r>
            <a:r>
              <a:rPr lang="en-US" sz="1050" dirty="0">
                <a:solidFill>
                  <a:schemeClr val="tx1"/>
                </a:solidFill>
              </a:rPr>
              <a:t>the negative effects on wellbeing, health, and ability to thrive at work that result from the experience of being different from colleagues because of your gender, race, or ethnicity (Catalyst).   </a:t>
            </a:r>
          </a:p>
        </p:txBody>
      </p:sp>
      <p:sp>
        <p:nvSpPr>
          <p:cNvPr id="4" name="TextBox 3">
            <a:extLst>
              <a:ext uri="{FF2B5EF4-FFF2-40B4-BE49-F238E27FC236}">
                <a16:creationId xmlns:a16="http://schemas.microsoft.com/office/drawing/2014/main" id="{3BAC532E-9C9E-4175-A3B7-95990C39D20C}"/>
              </a:ext>
            </a:extLst>
          </p:cNvPr>
          <p:cNvSpPr txBox="1"/>
          <p:nvPr/>
        </p:nvSpPr>
        <p:spPr>
          <a:xfrm>
            <a:off x="265545" y="806806"/>
            <a:ext cx="8533125" cy="461665"/>
          </a:xfrm>
          <a:prstGeom prst="rect">
            <a:avLst/>
          </a:prstGeom>
        </p:spPr>
        <p:txBody>
          <a:bodyPr wrap="square" rtlCol="0">
            <a:spAutoFit/>
          </a:bodyPr>
          <a:lstStyle/>
          <a:p>
            <a:pPr algn="l"/>
            <a:r>
              <a:rPr lang="en-US" sz="1200" dirty="0">
                <a:latin typeface="+mj-lt"/>
              </a:rPr>
              <a:t>Being anti-racist goes beyond being “not racist.” Being inclusive goes beyond not excluding others. Anti-racism is an </a:t>
            </a:r>
            <a:r>
              <a:rPr lang="en-US" sz="1200" dirty="0">
                <a:solidFill>
                  <a:schemeClr val="accent1"/>
                </a:solidFill>
                <a:latin typeface="+mj-lt"/>
              </a:rPr>
              <a:t>active</a:t>
            </a:r>
            <a:r>
              <a:rPr lang="en-US" sz="1200" dirty="0">
                <a:latin typeface="+mj-lt"/>
              </a:rPr>
              <a:t> process to identify and remove barriers faced by racialized persons.</a:t>
            </a:r>
            <a:endParaRPr lang="en-CA" sz="1200" dirty="0">
              <a:latin typeface="+mj-lt"/>
            </a:endParaRPr>
          </a:p>
        </p:txBody>
      </p:sp>
      <p:sp>
        <p:nvSpPr>
          <p:cNvPr id="6" name="Rectangle 5">
            <a:extLst>
              <a:ext uri="{FF2B5EF4-FFF2-40B4-BE49-F238E27FC236}">
                <a16:creationId xmlns:a16="http://schemas.microsoft.com/office/drawing/2014/main" id="{38143960-1294-4F78-8C03-A1A5C31B4655}"/>
              </a:ext>
            </a:extLst>
          </p:cNvPr>
          <p:cNvSpPr/>
          <p:nvPr/>
        </p:nvSpPr>
        <p:spPr>
          <a:xfrm>
            <a:off x="3649243" y="1344238"/>
            <a:ext cx="3242496" cy="53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t>… </a:t>
            </a:r>
            <a:r>
              <a:rPr lang="en-US" sz="1050" dirty="0">
                <a:solidFill>
                  <a:schemeClr val="tx1"/>
                </a:solidFill>
              </a:rPr>
              <a:t>and when people of color feel excluded or different from their colleagues, they endure an emotional tax. </a:t>
            </a:r>
            <a:endParaRPr lang="en-CA" sz="1050" dirty="0">
              <a:solidFill>
                <a:schemeClr val="tx1"/>
              </a:solidFill>
            </a:endParaRPr>
          </a:p>
        </p:txBody>
      </p:sp>
      <p:sp>
        <p:nvSpPr>
          <p:cNvPr id="7" name="TextBox 6">
            <a:extLst>
              <a:ext uri="{FF2B5EF4-FFF2-40B4-BE49-F238E27FC236}">
                <a16:creationId xmlns:a16="http://schemas.microsoft.com/office/drawing/2014/main" id="{00F5AA71-8898-4BC9-8FA5-0CD22DE3E1C3}"/>
              </a:ext>
            </a:extLst>
          </p:cNvPr>
          <p:cNvSpPr txBox="1"/>
          <p:nvPr/>
        </p:nvSpPr>
        <p:spPr>
          <a:xfrm>
            <a:off x="253704" y="1544507"/>
            <a:ext cx="1431492" cy="853952"/>
          </a:xfrm>
          <a:prstGeom prst="rect">
            <a:avLst/>
          </a:prstGeom>
        </p:spPr>
        <p:txBody>
          <a:bodyPr wrap="square" rtlCol="0">
            <a:spAutoFit/>
          </a:bodyPr>
          <a:lstStyle/>
          <a:p>
            <a:pPr algn="l"/>
            <a:r>
              <a:rPr lang="en-US" sz="4949" dirty="0">
                <a:solidFill>
                  <a:schemeClr val="accent1"/>
                </a:solidFill>
                <a:latin typeface="+mj-lt"/>
              </a:rPr>
              <a:t>18</a:t>
            </a:r>
            <a:r>
              <a:rPr lang="en-US" sz="2700" dirty="0">
                <a:solidFill>
                  <a:schemeClr val="accent1"/>
                </a:solidFill>
                <a:latin typeface="+mj-lt"/>
              </a:rPr>
              <a:t>%</a:t>
            </a:r>
            <a:endParaRPr lang="en-CA" sz="2400" dirty="0">
              <a:latin typeface="+mj-lt"/>
            </a:endParaRPr>
          </a:p>
        </p:txBody>
      </p:sp>
      <p:sp>
        <p:nvSpPr>
          <p:cNvPr id="12" name="TextBox 11">
            <a:extLst>
              <a:ext uri="{FF2B5EF4-FFF2-40B4-BE49-F238E27FC236}">
                <a16:creationId xmlns:a16="http://schemas.microsoft.com/office/drawing/2014/main" id="{51F5DC6A-6AFC-425C-97CA-00713CA0C6F4}"/>
              </a:ext>
            </a:extLst>
          </p:cNvPr>
          <p:cNvSpPr txBox="1"/>
          <p:nvPr/>
        </p:nvSpPr>
        <p:spPr>
          <a:xfrm>
            <a:off x="1329863" y="1584385"/>
            <a:ext cx="2169626" cy="715581"/>
          </a:xfrm>
          <a:prstGeom prst="rect">
            <a:avLst/>
          </a:prstGeom>
          <a:noFill/>
        </p:spPr>
        <p:txBody>
          <a:bodyPr wrap="square">
            <a:spAutoFit/>
          </a:bodyPr>
          <a:lstStyle/>
          <a:p>
            <a:r>
              <a:rPr lang="en-US" sz="1350" dirty="0"/>
              <a:t>of employees do not feel included within their organization… </a:t>
            </a:r>
            <a:endParaRPr lang="en-CA" sz="1200" dirty="0"/>
          </a:p>
        </p:txBody>
      </p:sp>
      <p:sp>
        <p:nvSpPr>
          <p:cNvPr id="9" name="TextBox 8">
            <a:extLst>
              <a:ext uri="{FF2B5EF4-FFF2-40B4-BE49-F238E27FC236}">
                <a16:creationId xmlns:a16="http://schemas.microsoft.com/office/drawing/2014/main" id="{FC8D50DD-C495-412B-BC45-06632ED3ECDB}"/>
              </a:ext>
            </a:extLst>
          </p:cNvPr>
          <p:cNvSpPr txBox="1"/>
          <p:nvPr/>
        </p:nvSpPr>
        <p:spPr>
          <a:xfrm>
            <a:off x="1998387" y="2237501"/>
            <a:ext cx="1326004" cy="230832"/>
          </a:xfrm>
          <a:prstGeom prst="rect">
            <a:avLst/>
          </a:prstGeom>
        </p:spPr>
        <p:txBody>
          <a:bodyPr wrap="none" rtlCol="0">
            <a:spAutoFit/>
          </a:bodyPr>
          <a:lstStyle/>
          <a:p>
            <a:pPr algn="l"/>
            <a:r>
              <a:rPr lang="en-US" sz="900" dirty="0"/>
              <a:t>Source: Accenture, 2020</a:t>
            </a:r>
            <a:endParaRPr lang="en-CA" sz="900" dirty="0"/>
          </a:p>
        </p:txBody>
      </p:sp>
      <p:sp>
        <p:nvSpPr>
          <p:cNvPr id="11" name="TextBox 10">
            <a:extLst>
              <a:ext uri="{FF2B5EF4-FFF2-40B4-BE49-F238E27FC236}">
                <a16:creationId xmlns:a16="http://schemas.microsoft.com/office/drawing/2014/main" id="{4766D0CA-A1AD-48FC-A577-1FFA085A0E9C}"/>
              </a:ext>
            </a:extLst>
          </p:cNvPr>
          <p:cNvSpPr txBox="1"/>
          <p:nvPr/>
        </p:nvSpPr>
        <p:spPr>
          <a:xfrm>
            <a:off x="402907" y="3869177"/>
            <a:ext cx="8338185" cy="461665"/>
          </a:xfrm>
          <a:prstGeom prst="rect">
            <a:avLst/>
          </a:prstGeom>
        </p:spPr>
        <p:txBody>
          <a:bodyPr wrap="square" rtlCol="0">
            <a:spAutoFit/>
          </a:bodyPr>
          <a:lstStyle/>
          <a:p>
            <a:r>
              <a:rPr lang="en-US" sz="1200" b="1" dirty="0"/>
              <a:t>Use this guide as a starting point to being actively anti-racist. </a:t>
            </a:r>
            <a:r>
              <a:rPr lang="en-US" sz="1200" dirty="0"/>
              <a:t>It provides guidance for understanding the lived experiences of racialized persons and for confronting barriers experienced by racialized persons, the two keys to anti-racism practice. </a:t>
            </a:r>
            <a:endParaRPr lang="en-CA" sz="1200" dirty="0"/>
          </a:p>
        </p:txBody>
      </p:sp>
      <p:sp>
        <p:nvSpPr>
          <p:cNvPr id="13" name="Rectangle 12">
            <a:extLst>
              <a:ext uri="{FF2B5EF4-FFF2-40B4-BE49-F238E27FC236}">
                <a16:creationId xmlns:a16="http://schemas.microsoft.com/office/drawing/2014/main" id="{4A65C2B7-ADEA-4F62-A0DE-0248A01B4B9C}"/>
              </a:ext>
            </a:extLst>
          </p:cNvPr>
          <p:cNvSpPr/>
          <p:nvPr/>
        </p:nvSpPr>
        <p:spPr>
          <a:xfrm>
            <a:off x="596560" y="4500451"/>
            <a:ext cx="7011532" cy="342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5814">
              <a:defRPr/>
            </a:pPr>
            <a:r>
              <a:rPr lang="en-CA" sz="1050" dirty="0">
                <a:solidFill>
                  <a:schemeClr val="tx1"/>
                </a:solidFill>
                <a:latin typeface="+mj-lt"/>
                <a:cs typeface="Arial" panose="020B0604020202020204" pitchFamily="34" charset="0"/>
              </a:rPr>
              <a:t>Caution:</a:t>
            </a:r>
            <a:r>
              <a:rPr lang="en-CA" sz="1050" dirty="0">
                <a:solidFill>
                  <a:schemeClr val="tx1"/>
                </a:solidFill>
                <a:cs typeface="Arial" panose="020B0604020202020204" pitchFamily="34" charset="0"/>
              </a:rPr>
              <a:t> There is no one-size-fits-all approach to anti-racism. This guide is not intended to act as a substitute for continuous learning. </a:t>
            </a:r>
          </a:p>
        </p:txBody>
      </p:sp>
      <p:sp>
        <p:nvSpPr>
          <p:cNvPr id="14" name="Rectangle: Rounded Corners 13">
            <a:extLst>
              <a:ext uri="{FF2B5EF4-FFF2-40B4-BE49-F238E27FC236}">
                <a16:creationId xmlns:a16="http://schemas.microsoft.com/office/drawing/2014/main" id="{7EAC476C-52F6-4FD3-BE64-6EC850633E90}"/>
              </a:ext>
            </a:extLst>
          </p:cNvPr>
          <p:cNvSpPr/>
          <p:nvPr/>
        </p:nvSpPr>
        <p:spPr>
          <a:xfrm>
            <a:off x="462959" y="4487525"/>
            <a:ext cx="7424737" cy="330750"/>
          </a:xfrm>
          <a:prstGeom prst="roundRect">
            <a:avLst>
              <a:gd name="adj" fmla="val 50000"/>
            </a:avLst>
          </a:prstGeom>
          <a:noFill/>
          <a:ln w="28575">
            <a:solidFill>
              <a:srgbClr val="F8C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10" name="Graphic 9" descr="Warning outline">
            <a:extLst>
              <a:ext uri="{FF2B5EF4-FFF2-40B4-BE49-F238E27FC236}">
                <a16:creationId xmlns:a16="http://schemas.microsoft.com/office/drawing/2014/main" id="{3109BEFE-B6F8-42D1-9B66-EF7D6152C0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52" y="4455681"/>
            <a:ext cx="342855" cy="342855"/>
          </a:xfrm>
          <a:prstGeom prst="rect">
            <a:avLst/>
          </a:prstGeom>
        </p:spPr>
      </p:pic>
    </p:spTree>
    <p:extLst>
      <p:ext uri="{BB962C8B-B14F-4D97-AF65-F5344CB8AC3E}">
        <p14:creationId xmlns:p14="http://schemas.microsoft.com/office/powerpoint/2010/main" val="114775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48">
            <a:extLst>
              <a:ext uri="{FF2B5EF4-FFF2-40B4-BE49-F238E27FC236}">
                <a16:creationId xmlns:a16="http://schemas.microsoft.com/office/drawing/2014/main" id="{537CA9F0-F629-443D-B203-3CFFC47C287B}"/>
              </a:ext>
            </a:extLst>
          </p:cNvPr>
          <p:cNvSpPr txBox="1">
            <a:spLocks/>
          </p:cNvSpPr>
          <p:nvPr/>
        </p:nvSpPr>
        <p:spPr>
          <a:xfrm>
            <a:off x="341963" y="1820175"/>
            <a:ext cx="6472354" cy="2669784"/>
          </a:xfrm>
          <a:prstGeom prst="rect">
            <a:avLst/>
          </a:prstGeom>
        </p:spPr>
        <p:txBody>
          <a:bodyPr vert="horz" lIns="0" tIns="0" rIns="0" bIns="0" rtlCol="0" anchor="t" anchorCtr="0">
            <a:noAutofit/>
          </a:bodyPr>
          <a:lstStyle>
            <a:lvl1pPr algn="l" defTabSz="914309" rtl="0" eaLnBrk="1" latinLnBrk="0" hangingPunct="1">
              <a:lnSpc>
                <a:spcPct val="90000"/>
              </a:lnSpc>
              <a:spcBef>
                <a:spcPct val="0"/>
              </a:spcBef>
              <a:buNone/>
              <a:defRPr sz="3200" b="0" i="0" kern="1200">
                <a:solidFill>
                  <a:srgbClr val="717272"/>
                </a:solidFill>
                <a:latin typeface="Montserrat SemiBold" pitchFamily="2" charset="77"/>
                <a:ea typeface="+mj-ea"/>
                <a:cs typeface="Arial" panose="020B0604020202020204" pitchFamily="34" charset="0"/>
              </a:defRPr>
            </a:lvl1pPr>
          </a:lstStyle>
          <a:p>
            <a:r>
              <a:rPr lang="en-US" sz="3600" dirty="0">
                <a:solidFill>
                  <a:schemeClr val="tx1"/>
                </a:solidFill>
              </a:rPr>
              <a:t>Being conscious of the lived experiences of racialized people</a:t>
            </a:r>
          </a:p>
        </p:txBody>
      </p:sp>
    </p:spTree>
    <p:extLst>
      <p:ext uri="{BB962C8B-B14F-4D97-AF65-F5344CB8AC3E}">
        <p14:creationId xmlns:p14="http://schemas.microsoft.com/office/powerpoint/2010/main" val="425791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1C-D86B-406F-B04B-4DC6CF925B1E}"/>
              </a:ext>
            </a:extLst>
          </p:cNvPr>
          <p:cNvSpPr>
            <a:spLocks noGrp="1"/>
          </p:cNvSpPr>
          <p:nvPr>
            <p:ph type="title"/>
          </p:nvPr>
        </p:nvSpPr>
        <p:spPr>
          <a:xfrm>
            <a:off x="144521" y="115481"/>
            <a:ext cx="8338184" cy="847641"/>
          </a:xfrm>
        </p:spPr>
        <p:txBody>
          <a:bodyPr/>
          <a:lstStyle/>
          <a:p>
            <a:r>
              <a:rPr lang="en-US" sz="2800" dirty="0">
                <a:solidFill>
                  <a:schemeClr val="bg1"/>
                </a:solidFill>
              </a:rPr>
              <a:t>Why is understanding lived experiences important?</a:t>
            </a:r>
            <a:endParaRPr lang="en-CA" sz="2800" dirty="0">
              <a:solidFill>
                <a:schemeClr val="bg1"/>
              </a:solidFill>
            </a:endParaRPr>
          </a:p>
        </p:txBody>
      </p:sp>
      <p:grpSp>
        <p:nvGrpSpPr>
          <p:cNvPr id="13" name="Group 12">
            <a:extLst>
              <a:ext uri="{FF2B5EF4-FFF2-40B4-BE49-F238E27FC236}">
                <a16:creationId xmlns:a16="http://schemas.microsoft.com/office/drawing/2014/main" id="{71BCD622-FD99-44AD-9E24-26E3BEC546FF}"/>
              </a:ext>
            </a:extLst>
          </p:cNvPr>
          <p:cNvGrpSpPr/>
          <p:nvPr/>
        </p:nvGrpSpPr>
        <p:grpSpPr>
          <a:xfrm>
            <a:off x="381819" y="4266863"/>
            <a:ext cx="6968684" cy="519589"/>
            <a:chOff x="354106" y="5420077"/>
            <a:chExt cx="9292788" cy="692876"/>
          </a:xfrm>
        </p:grpSpPr>
        <p:sp>
          <p:nvSpPr>
            <p:cNvPr id="8" name="Rectangle 7">
              <a:extLst>
                <a:ext uri="{FF2B5EF4-FFF2-40B4-BE49-F238E27FC236}">
                  <a16:creationId xmlns:a16="http://schemas.microsoft.com/office/drawing/2014/main" id="{C1F1D753-B0D1-4B98-98E7-8E78EC669B16}"/>
                </a:ext>
              </a:extLst>
            </p:cNvPr>
            <p:cNvSpPr/>
            <p:nvPr/>
          </p:nvSpPr>
          <p:spPr>
            <a:xfrm>
              <a:off x="1025439" y="5420077"/>
              <a:ext cx="8455200" cy="69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5814">
                <a:defRPr/>
              </a:pPr>
              <a:r>
                <a:rPr lang="en-CA" sz="1050" dirty="0">
                  <a:solidFill>
                    <a:schemeClr val="tx1"/>
                  </a:solidFill>
                  <a:latin typeface="+mj-lt"/>
                  <a:cs typeface="Arial" panose="020B0604020202020204" pitchFamily="34" charset="0"/>
                </a:rPr>
                <a:t>Tip:</a:t>
              </a:r>
              <a:r>
                <a:rPr lang="en-CA" sz="1050" dirty="0">
                  <a:solidFill>
                    <a:schemeClr val="tx1"/>
                  </a:solidFill>
                  <a:cs typeface="Arial" panose="020B0604020202020204" pitchFamily="34" charset="0"/>
                </a:rPr>
                <a:t> Lived experiences can and should be treated as subject matter expertise. It’s important to not question or compare the lived experiences you learn about or that are shared with you, as everyone’s experiences are individual and meaningful. </a:t>
              </a:r>
            </a:p>
          </p:txBody>
        </p:sp>
        <p:sp>
          <p:nvSpPr>
            <p:cNvPr id="9" name="Rectangle: Rounded Corners 8">
              <a:extLst>
                <a:ext uri="{FF2B5EF4-FFF2-40B4-BE49-F238E27FC236}">
                  <a16:creationId xmlns:a16="http://schemas.microsoft.com/office/drawing/2014/main" id="{C08631EE-8E7F-40A0-AC38-1D0C1D14DC10}"/>
                </a:ext>
              </a:extLst>
            </p:cNvPr>
            <p:cNvSpPr/>
            <p:nvPr/>
          </p:nvSpPr>
          <p:spPr>
            <a:xfrm>
              <a:off x="354106" y="5480398"/>
              <a:ext cx="9292788" cy="600608"/>
            </a:xfrm>
            <a:prstGeom prst="roundRect">
              <a:avLst>
                <a:gd name="adj" fmla="val 50000"/>
              </a:avLst>
            </a:prstGeom>
            <a:noFill/>
            <a:ln w="28575">
              <a:solidFill>
                <a:srgbClr val="F8C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10" name="Graphic 9" descr="Lights On with solid fill">
              <a:extLst>
                <a:ext uri="{FF2B5EF4-FFF2-40B4-BE49-F238E27FC236}">
                  <a16:creationId xmlns:a16="http://schemas.microsoft.com/office/drawing/2014/main" id="{06010771-2323-4B78-9C71-3671C4DA98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014" y="5540889"/>
              <a:ext cx="451245" cy="451245"/>
            </a:xfrm>
            <a:prstGeom prst="rect">
              <a:avLst/>
            </a:prstGeom>
          </p:spPr>
        </p:pic>
      </p:grpSp>
      <p:sp>
        <p:nvSpPr>
          <p:cNvPr id="11" name="Shape 345">
            <a:extLst>
              <a:ext uri="{FF2B5EF4-FFF2-40B4-BE49-F238E27FC236}">
                <a16:creationId xmlns:a16="http://schemas.microsoft.com/office/drawing/2014/main" id="{B68B12A0-652B-4275-BA65-B3F00DF1950F}"/>
              </a:ext>
            </a:extLst>
          </p:cNvPr>
          <p:cNvSpPr/>
          <p:nvPr/>
        </p:nvSpPr>
        <p:spPr>
          <a:xfrm>
            <a:off x="1370292" y="2301384"/>
            <a:ext cx="7292546" cy="2006356"/>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2" name="Shape 346">
            <a:extLst>
              <a:ext uri="{FF2B5EF4-FFF2-40B4-BE49-F238E27FC236}">
                <a16:creationId xmlns:a16="http://schemas.microsoft.com/office/drawing/2014/main" id="{4EFAD7E4-B9D4-4291-BE00-C315AAD5C9AA}"/>
              </a:ext>
            </a:extLst>
          </p:cNvPr>
          <p:cNvSpPr/>
          <p:nvPr/>
        </p:nvSpPr>
        <p:spPr>
          <a:xfrm>
            <a:off x="1370294" y="918385"/>
            <a:ext cx="7292545" cy="2128927"/>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4" name="Shape 348">
            <a:extLst>
              <a:ext uri="{FF2B5EF4-FFF2-40B4-BE49-F238E27FC236}">
                <a16:creationId xmlns:a16="http://schemas.microsoft.com/office/drawing/2014/main" id="{F95C8210-F038-4A5F-A233-230BC093AD2E}"/>
              </a:ext>
            </a:extLst>
          </p:cNvPr>
          <p:cNvSpPr/>
          <p:nvPr/>
        </p:nvSpPr>
        <p:spPr>
          <a:xfrm>
            <a:off x="1370292" y="918384"/>
            <a:ext cx="7292546" cy="941309"/>
          </a:xfrm>
          <a:prstGeom prst="rect">
            <a:avLst/>
          </a:prstGeom>
          <a:solidFill>
            <a:schemeClr val="accent1"/>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16" name="Shape 352">
            <a:extLst>
              <a:ext uri="{FF2B5EF4-FFF2-40B4-BE49-F238E27FC236}">
                <a16:creationId xmlns:a16="http://schemas.microsoft.com/office/drawing/2014/main" id="{87DEC11C-4B21-40F6-8CA8-E7A152C73764}"/>
              </a:ext>
            </a:extLst>
          </p:cNvPr>
          <p:cNvSpPr/>
          <p:nvPr/>
        </p:nvSpPr>
        <p:spPr>
          <a:xfrm>
            <a:off x="1341407" y="3266230"/>
            <a:ext cx="7292546" cy="941309"/>
          </a:xfrm>
          <a:prstGeom prst="rect">
            <a:avLst/>
          </a:pr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17" name="Shape 356">
            <a:extLst>
              <a:ext uri="{FF2B5EF4-FFF2-40B4-BE49-F238E27FC236}">
                <a16:creationId xmlns:a16="http://schemas.microsoft.com/office/drawing/2014/main" id="{194C3AB0-3FE7-4D52-AE8C-AE92785BAD29}"/>
              </a:ext>
            </a:extLst>
          </p:cNvPr>
          <p:cNvSpPr/>
          <p:nvPr/>
        </p:nvSpPr>
        <p:spPr>
          <a:xfrm>
            <a:off x="1348833" y="2044111"/>
            <a:ext cx="7292546" cy="941309"/>
          </a:xfrm>
          <a:prstGeom prst="rect">
            <a:avLst/>
          </a:pr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21" name="TextBox 20">
            <a:extLst>
              <a:ext uri="{FF2B5EF4-FFF2-40B4-BE49-F238E27FC236}">
                <a16:creationId xmlns:a16="http://schemas.microsoft.com/office/drawing/2014/main" id="{10742F90-1B55-45C9-BE46-17F544ABF9E4}"/>
              </a:ext>
            </a:extLst>
          </p:cNvPr>
          <p:cNvSpPr txBox="1"/>
          <p:nvPr/>
        </p:nvSpPr>
        <p:spPr>
          <a:xfrm>
            <a:off x="1348832" y="2166812"/>
            <a:ext cx="7291961" cy="586314"/>
          </a:xfrm>
          <a:prstGeom prst="rect">
            <a:avLst/>
          </a:prstGeom>
          <a:noFill/>
        </p:spPr>
        <p:txBody>
          <a:bodyPr wrap="square" rtlCol="0" anchor="ctr">
            <a:spAutoFit/>
          </a:bodyPr>
          <a:lstStyle/>
          <a:p>
            <a:pPr>
              <a:lnSpc>
                <a:spcPts val="1312"/>
              </a:lnSpc>
            </a:pPr>
            <a:r>
              <a:rPr lang="en-US" sz="1050" dirty="0">
                <a:ea typeface="Roboto Condensed Light" panose="02000000000000000000" pitchFamily="2" charset="0"/>
                <a:cs typeface="Arial" panose="020B0604020202020204" pitchFamily="34" charset="0"/>
              </a:rPr>
              <a:t>Listening to lived experiences allows you to better understand how to support those around you and to identify inequalities and barriers they may face. </a:t>
            </a:r>
            <a:r>
              <a:rPr lang="en-US" sz="1050" b="1" dirty="0">
                <a:ea typeface="Roboto Condensed Light" panose="02000000000000000000" pitchFamily="2" charset="0"/>
                <a:cs typeface="Arial" panose="020B0604020202020204" pitchFamily="34" charset="0"/>
              </a:rPr>
              <a:t>Everyone has their own lived experiences, but the focus of this guide will be racialized persons as their experiences often include inequalities and barriers.</a:t>
            </a:r>
            <a:endParaRPr lang="en-US" sz="1050" dirty="0">
              <a:ea typeface="Roboto Condensed Light" panose="02000000000000000000" pitchFamily="2" charset="0"/>
              <a:cs typeface="Arial" panose="020B0604020202020204" pitchFamily="34" charset="0"/>
            </a:endParaRPr>
          </a:p>
        </p:txBody>
      </p:sp>
      <p:sp>
        <p:nvSpPr>
          <p:cNvPr id="22" name="TextBox 21">
            <a:extLst>
              <a:ext uri="{FF2B5EF4-FFF2-40B4-BE49-F238E27FC236}">
                <a16:creationId xmlns:a16="http://schemas.microsoft.com/office/drawing/2014/main" id="{A0C962D6-E021-49D0-8D8B-F6440D440204}"/>
              </a:ext>
            </a:extLst>
          </p:cNvPr>
          <p:cNvSpPr txBox="1"/>
          <p:nvPr/>
        </p:nvSpPr>
        <p:spPr>
          <a:xfrm>
            <a:off x="1356434" y="3337334"/>
            <a:ext cx="7291961" cy="753027"/>
          </a:xfrm>
          <a:prstGeom prst="rect">
            <a:avLst/>
          </a:prstGeom>
          <a:noFill/>
        </p:spPr>
        <p:txBody>
          <a:bodyPr wrap="square" rtlCol="0" anchor="ctr">
            <a:spAutoFit/>
          </a:bodyPr>
          <a:lstStyle/>
          <a:p>
            <a:pPr>
              <a:lnSpc>
                <a:spcPts val="1312"/>
              </a:lnSpc>
            </a:pPr>
            <a:r>
              <a:rPr lang="en-US" sz="1050" dirty="0">
                <a:solidFill>
                  <a:schemeClr val="bg1"/>
                </a:solidFill>
                <a:ea typeface="Roboto Condensed Light" panose="02000000000000000000" pitchFamily="2" charset="0"/>
                <a:cs typeface="Arial" panose="020B0604020202020204" pitchFamily="34" charset="0"/>
              </a:rPr>
              <a:t>While the lived experiences of people who share identity characteristics may be similar in some cases, no one person can truly understand the experiences of every person.  The intersectionality of each person’s lives will make their experiences unique. You can empathize with experience across race, gender, ability and other identity characteristics but everyone’s experience is unique. </a:t>
            </a:r>
            <a:r>
              <a:rPr lang="en-US" sz="1050" b="1" dirty="0">
                <a:solidFill>
                  <a:schemeClr val="bg1"/>
                </a:solidFill>
                <a:ea typeface="Roboto Condensed Light" panose="02000000000000000000" pitchFamily="2" charset="0"/>
                <a:cs typeface="Arial" panose="020B0604020202020204" pitchFamily="34" charset="0"/>
              </a:rPr>
              <a:t>Even if someone shares similar identity characteristics to you, don’t assume your lived experiences will be the same. </a:t>
            </a:r>
          </a:p>
        </p:txBody>
      </p:sp>
      <p:sp>
        <p:nvSpPr>
          <p:cNvPr id="23" name="TextBox 22">
            <a:extLst>
              <a:ext uri="{FF2B5EF4-FFF2-40B4-BE49-F238E27FC236}">
                <a16:creationId xmlns:a16="http://schemas.microsoft.com/office/drawing/2014/main" id="{902CFCDC-D4E6-40BA-AEDF-D22C72C1C64B}"/>
              </a:ext>
            </a:extLst>
          </p:cNvPr>
          <p:cNvSpPr txBox="1"/>
          <p:nvPr/>
        </p:nvSpPr>
        <p:spPr>
          <a:xfrm>
            <a:off x="1364136" y="1023225"/>
            <a:ext cx="7291961" cy="753027"/>
          </a:xfrm>
          <a:prstGeom prst="rect">
            <a:avLst/>
          </a:prstGeom>
          <a:noFill/>
        </p:spPr>
        <p:txBody>
          <a:bodyPr wrap="square" rtlCol="0" anchor="ctr">
            <a:spAutoFit/>
          </a:bodyPr>
          <a:lstStyle/>
          <a:p>
            <a:pPr>
              <a:lnSpc>
                <a:spcPts val="1312"/>
              </a:lnSpc>
            </a:pPr>
            <a:r>
              <a:rPr lang="en-US" sz="1050" b="1" dirty="0">
                <a:ea typeface="Roboto Condensed Light" panose="02000000000000000000" pitchFamily="2" charset="0"/>
                <a:cs typeface="Arial" panose="020B0604020202020204" pitchFamily="34" charset="0"/>
              </a:rPr>
              <a:t>Lived experiences are firsthand descriptions of situations people have experienced, </a:t>
            </a:r>
            <a:r>
              <a:rPr lang="en-US" sz="1050" dirty="0">
                <a:ea typeface="Roboto Condensed Light" panose="02000000000000000000" pitchFamily="2" charset="0"/>
                <a:cs typeface="Arial" panose="020B0604020202020204" pitchFamily="34" charset="0"/>
              </a:rPr>
              <a:t>so they are very personal. Lived experiences can be very broad (e.g., “I feel like my contributions at work are ignored”) or specific to a situation (e.g., “in a meeting last week I shared an idea that was ignored, five minutes later someone else said the same thing and was well received”). Both examples, like </a:t>
            </a:r>
            <a:r>
              <a:rPr lang="en-US" sz="1050" b="1" dirty="0">
                <a:ea typeface="Roboto Condensed Light" panose="02000000000000000000" pitchFamily="2" charset="0"/>
                <a:cs typeface="Arial" panose="020B0604020202020204" pitchFamily="34" charset="0"/>
              </a:rPr>
              <a:t>all lived experiences, are valid. </a:t>
            </a:r>
          </a:p>
        </p:txBody>
      </p:sp>
      <p:sp>
        <p:nvSpPr>
          <p:cNvPr id="4" name="TextBox 3">
            <a:extLst>
              <a:ext uri="{FF2B5EF4-FFF2-40B4-BE49-F238E27FC236}">
                <a16:creationId xmlns:a16="http://schemas.microsoft.com/office/drawing/2014/main" id="{2F502BFD-68B9-4678-B092-9DEC1A81FEEC}"/>
              </a:ext>
            </a:extLst>
          </p:cNvPr>
          <p:cNvSpPr txBox="1"/>
          <p:nvPr/>
        </p:nvSpPr>
        <p:spPr>
          <a:xfrm>
            <a:off x="193793" y="1050986"/>
            <a:ext cx="1192438" cy="646331"/>
          </a:xfrm>
          <a:prstGeom prst="rect">
            <a:avLst/>
          </a:prstGeom>
        </p:spPr>
        <p:txBody>
          <a:bodyPr wrap="square" rtlCol="0">
            <a:spAutoFit/>
          </a:bodyPr>
          <a:lstStyle/>
          <a:p>
            <a:r>
              <a:rPr lang="en-US" sz="1200" dirty="0">
                <a:latin typeface="+mj-lt"/>
              </a:rPr>
              <a:t>Everyone’s experiences are valid</a:t>
            </a:r>
          </a:p>
        </p:txBody>
      </p:sp>
      <p:sp>
        <p:nvSpPr>
          <p:cNvPr id="18" name="TextBox 17">
            <a:extLst>
              <a:ext uri="{FF2B5EF4-FFF2-40B4-BE49-F238E27FC236}">
                <a16:creationId xmlns:a16="http://schemas.microsoft.com/office/drawing/2014/main" id="{E0600C39-DEF2-4C2A-9D32-618D087D1BC9}"/>
              </a:ext>
            </a:extLst>
          </p:cNvPr>
          <p:cNvSpPr txBox="1"/>
          <p:nvPr/>
        </p:nvSpPr>
        <p:spPr>
          <a:xfrm>
            <a:off x="231674" y="2064646"/>
            <a:ext cx="1288713" cy="830997"/>
          </a:xfrm>
          <a:prstGeom prst="rect">
            <a:avLst/>
          </a:prstGeom>
        </p:spPr>
        <p:txBody>
          <a:bodyPr wrap="square" rtlCol="0">
            <a:spAutoFit/>
          </a:bodyPr>
          <a:lstStyle/>
          <a:p>
            <a:r>
              <a:rPr lang="en-US" sz="1200" dirty="0">
                <a:latin typeface="+mj-lt"/>
              </a:rPr>
              <a:t>Listening to experiences helps us understand</a:t>
            </a:r>
          </a:p>
        </p:txBody>
      </p:sp>
      <p:sp>
        <p:nvSpPr>
          <p:cNvPr id="19" name="TextBox 18">
            <a:extLst>
              <a:ext uri="{FF2B5EF4-FFF2-40B4-BE49-F238E27FC236}">
                <a16:creationId xmlns:a16="http://schemas.microsoft.com/office/drawing/2014/main" id="{5AD2C4FA-EB97-45BC-8BF4-B3B9AD43F1F2}"/>
              </a:ext>
            </a:extLst>
          </p:cNvPr>
          <p:cNvSpPr txBox="1"/>
          <p:nvPr/>
        </p:nvSpPr>
        <p:spPr>
          <a:xfrm>
            <a:off x="193793" y="3399107"/>
            <a:ext cx="1220975" cy="646331"/>
          </a:xfrm>
          <a:prstGeom prst="rect">
            <a:avLst/>
          </a:prstGeom>
        </p:spPr>
        <p:txBody>
          <a:bodyPr wrap="square" rtlCol="0">
            <a:spAutoFit/>
          </a:bodyPr>
          <a:lstStyle/>
          <a:p>
            <a:r>
              <a:rPr lang="en-US" sz="1200" dirty="0">
                <a:solidFill>
                  <a:schemeClr val="accent3">
                    <a:lumMod val="75000"/>
                  </a:schemeClr>
                </a:solidFill>
                <a:latin typeface="+mj-lt"/>
              </a:rPr>
              <a:t>Everyone’s experiences are unique</a:t>
            </a:r>
          </a:p>
        </p:txBody>
      </p:sp>
    </p:spTree>
    <p:extLst>
      <p:ext uri="{BB962C8B-B14F-4D97-AF65-F5344CB8AC3E}">
        <p14:creationId xmlns:p14="http://schemas.microsoft.com/office/powerpoint/2010/main" val="119565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C837-7439-489B-BFF8-19B67F8C1E0C}"/>
              </a:ext>
            </a:extLst>
          </p:cNvPr>
          <p:cNvSpPr>
            <a:spLocks noGrp="1"/>
          </p:cNvSpPr>
          <p:nvPr>
            <p:ph type="title"/>
          </p:nvPr>
        </p:nvSpPr>
        <p:spPr>
          <a:xfrm>
            <a:off x="265545" y="-47351"/>
            <a:ext cx="8338184" cy="847641"/>
          </a:xfrm>
        </p:spPr>
        <p:txBody>
          <a:bodyPr/>
          <a:lstStyle/>
          <a:p>
            <a:r>
              <a:rPr lang="en-US" sz="2800" dirty="0">
                <a:solidFill>
                  <a:schemeClr val="bg1"/>
                </a:solidFill>
              </a:rPr>
              <a:t>Seek out existing resources and expertise </a:t>
            </a:r>
            <a:endParaRPr lang="en-CA" sz="2800" dirty="0">
              <a:solidFill>
                <a:schemeClr val="bg1"/>
              </a:solidFill>
            </a:endParaRPr>
          </a:p>
        </p:txBody>
      </p:sp>
      <p:sp>
        <p:nvSpPr>
          <p:cNvPr id="16" name="TextBox 15">
            <a:extLst>
              <a:ext uri="{FF2B5EF4-FFF2-40B4-BE49-F238E27FC236}">
                <a16:creationId xmlns:a16="http://schemas.microsoft.com/office/drawing/2014/main" id="{B51FF072-384F-4DBF-B4CC-867913047922}"/>
              </a:ext>
            </a:extLst>
          </p:cNvPr>
          <p:cNvSpPr txBox="1"/>
          <p:nvPr/>
        </p:nvSpPr>
        <p:spPr>
          <a:xfrm>
            <a:off x="248702" y="759832"/>
            <a:ext cx="8338185" cy="646331"/>
          </a:xfrm>
          <a:prstGeom prst="rect">
            <a:avLst/>
          </a:prstGeom>
        </p:spPr>
        <p:txBody>
          <a:bodyPr wrap="square" rtlCol="0">
            <a:spAutoFit/>
          </a:bodyPr>
          <a:lstStyle/>
          <a:p>
            <a:pPr algn="l"/>
            <a:r>
              <a:rPr lang="en-US" sz="1200" dirty="0"/>
              <a:t>Lived experiences are deeply personal and not something that everyone is open to sharing. </a:t>
            </a:r>
            <a:r>
              <a:rPr lang="en-US" sz="1200" b="1" dirty="0"/>
              <a:t>Independently seeking out and learning more about lived experiences is key to being actively anti-racist. </a:t>
            </a:r>
            <a:r>
              <a:rPr lang="en-US" sz="1200" dirty="0"/>
              <a:t>There are several places you can look for existing resources and shared lived experiences. </a:t>
            </a:r>
            <a:r>
              <a:rPr lang="en-US" sz="1200" b="1" dirty="0"/>
              <a:t>Example sources are included below, and suggested resources are included in </a:t>
            </a:r>
            <a:r>
              <a:rPr lang="en-US" sz="1200" b="1" dirty="0">
                <a:hlinkClick r:id="rId3" action="ppaction://hlinksldjump"/>
              </a:rPr>
              <a:t>Appendix I.</a:t>
            </a:r>
            <a:r>
              <a:rPr lang="en-US" sz="1200" b="1" dirty="0"/>
              <a:t> </a:t>
            </a:r>
          </a:p>
        </p:txBody>
      </p:sp>
      <p:sp>
        <p:nvSpPr>
          <p:cNvPr id="15" name="Rectangle 14">
            <a:extLst>
              <a:ext uri="{FF2B5EF4-FFF2-40B4-BE49-F238E27FC236}">
                <a16:creationId xmlns:a16="http://schemas.microsoft.com/office/drawing/2014/main" id="{200E790E-8351-404B-810B-457CB94297B4}"/>
              </a:ext>
            </a:extLst>
          </p:cNvPr>
          <p:cNvSpPr/>
          <p:nvPr/>
        </p:nvSpPr>
        <p:spPr>
          <a:xfrm>
            <a:off x="265545" y="1668699"/>
            <a:ext cx="2687609" cy="2817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17" name="Rectangle 16">
            <a:extLst>
              <a:ext uri="{FF2B5EF4-FFF2-40B4-BE49-F238E27FC236}">
                <a16:creationId xmlns:a16="http://schemas.microsoft.com/office/drawing/2014/main" id="{CA3DDDEF-64A7-415E-89E0-920DB013110A}"/>
              </a:ext>
            </a:extLst>
          </p:cNvPr>
          <p:cNvSpPr/>
          <p:nvPr/>
        </p:nvSpPr>
        <p:spPr>
          <a:xfrm>
            <a:off x="265545" y="1668699"/>
            <a:ext cx="2687609" cy="52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0" name="TextBox 19">
            <a:extLst>
              <a:ext uri="{FF2B5EF4-FFF2-40B4-BE49-F238E27FC236}">
                <a16:creationId xmlns:a16="http://schemas.microsoft.com/office/drawing/2014/main" id="{73E06E29-2C24-41A0-82EB-AF38DF533B9E}"/>
              </a:ext>
            </a:extLst>
          </p:cNvPr>
          <p:cNvSpPr txBox="1"/>
          <p:nvPr/>
        </p:nvSpPr>
        <p:spPr>
          <a:xfrm>
            <a:off x="1241219" y="2186285"/>
            <a:ext cx="734815" cy="276999"/>
          </a:xfrm>
          <a:prstGeom prst="rect">
            <a:avLst/>
          </a:prstGeom>
          <a:noFill/>
        </p:spPr>
        <p:txBody>
          <a:bodyPr wrap="square" rtlCol="0" anchor="ctr">
            <a:spAutoFit/>
          </a:bodyPr>
          <a:lstStyle/>
          <a:p>
            <a:pPr algn="ctr"/>
            <a:r>
              <a:rPr lang="en-US" sz="1200" b="1" dirty="0">
                <a:solidFill>
                  <a:schemeClr val="accent1">
                    <a:lumMod val="75000"/>
                  </a:schemeClr>
                </a:solidFill>
                <a:latin typeface="Montserrat SemiBold" pitchFamily="2" charset="77"/>
                <a:cs typeface="Poppins" pitchFamily="2" charset="77"/>
              </a:rPr>
              <a:t>Online</a:t>
            </a:r>
          </a:p>
        </p:txBody>
      </p:sp>
      <p:sp>
        <p:nvSpPr>
          <p:cNvPr id="21" name="Subtitle 2">
            <a:extLst>
              <a:ext uri="{FF2B5EF4-FFF2-40B4-BE49-F238E27FC236}">
                <a16:creationId xmlns:a16="http://schemas.microsoft.com/office/drawing/2014/main" id="{961DF0ED-7865-46A4-9320-FA73DAD68B41}"/>
              </a:ext>
            </a:extLst>
          </p:cNvPr>
          <p:cNvSpPr txBox="1">
            <a:spLocks/>
          </p:cNvSpPr>
          <p:nvPr/>
        </p:nvSpPr>
        <p:spPr>
          <a:xfrm>
            <a:off x="265544" y="2408493"/>
            <a:ext cx="2687609" cy="2029013"/>
          </a:xfrm>
          <a:prstGeom prst="rect">
            <a:avLst/>
          </a:prstGeom>
        </p:spPr>
        <p:txBody>
          <a:bodyPr vert="horz" wrap="square" lIns="107986" tIns="17143" rIns="1079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Sources include: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Resource centers (i.e. online collection of research and/or tools)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Articles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Research and/or studies </a:t>
            </a:r>
          </a:p>
          <a:p>
            <a:pPr algn="l">
              <a:lnSpc>
                <a:spcPts val="1312"/>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up the author or publishing organization where possible to verify the credibility of the source and be aware that some information online can be false or misleading. By verifying that a source is credible you can avoid most misleading content. </a:t>
            </a:r>
          </a:p>
        </p:txBody>
      </p:sp>
      <p:sp>
        <p:nvSpPr>
          <p:cNvPr id="22" name="Rectangle 21">
            <a:extLst>
              <a:ext uri="{FF2B5EF4-FFF2-40B4-BE49-F238E27FC236}">
                <a16:creationId xmlns:a16="http://schemas.microsoft.com/office/drawing/2014/main" id="{424FAD73-07F2-4493-B20E-F0381B9EDD01}"/>
              </a:ext>
            </a:extLst>
          </p:cNvPr>
          <p:cNvSpPr/>
          <p:nvPr/>
        </p:nvSpPr>
        <p:spPr>
          <a:xfrm>
            <a:off x="6235653" y="1659083"/>
            <a:ext cx="2687609" cy="28268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23" name="Rectangle 22">
            <a:extLst>
              <a:ext uri="{FF2B5EF4-FFF2-40B4-BE49-F238E27FC236}">
                <a16:creationId xmlns:a16="http://schemas.microsoft.com/office/drawing/2014/main" id="{4C3F43BB-77BB-493F-AD92-9A3FAD05CDC6}"/>
              </a:ext>
            </a:extLst>
          </p:cNvPr>
          <p:cNvSpPr/>
          <p:nvPr/>
        </p:nvSpPr>
        <p:spPr>
          <a:xfrm>
            <a:off x="6235653" y="1668699"/>
            <a:ext cx="2687609" cy="526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5" name="TextBox 24">
            <a:extLst>
              <a:ext uri="{FF2B5EF4-FFF2-40B4-BE49-F238E27FC236}">
                <a16:creationId xmlns:a16="http://schemas.microsoft.com/office/drawing/2014/main" id="{33F6CD2A-7EF8-4045-AB94-BC1A2663DE59}"/>
              </a:ext>
            </a:extLst>
          </p:cNvPr>
          <p:cNvSpPr txBox="1"/>
          <p:nvPr/>
        </p:nvSpPr>
        <p:spPr>
          <a:xfrm>
            <a:off x="7229924" y="2186285"/>
            <a:ext cx="697624" cy="276999"/>
          </a:xfrm>
          <a:prstGeom prst="rect">
            <a:avLst/>
          </a:prstGeom>
          <a:noFill/>
        </p:spPr>
        <p:txBody>
          <a:bodyPr wrap="square" rtlCol="0" anchor="ctr">
            <a:spAutoFit/>
          </a:bodyPr>
          <a:lstStyle/>
          <a:p>
            <a:pPr algn="ctr"/>
            <a:r>
              <a:rPr lang="en-US" sz="1200" b="1" dirty="0">
                <a:solidFill>
                  <a:schemeClr val="accent3">
                    <a:lumMod val="75000"/>
                  </a:schemeClr>
                </a:solidFill>
                <a:latin typeface="Montserrat SemiBold" pitchFamily="2" charset="77"/>
                <a:cs typeface="Poppins" pitchFamily="2" charset="77"/>
              </a:rPr>
              <a:t>Books</a:t>
            </a:r>
          </a:p>
        </p:txBody>
      </p:sp>
      <p:sp>
        <p:nvSpPr>
          <p:cNvPr id="26" name="Subtitle 2">
            <a:extLst>
              <a:ext uri="{FF2B5EF4-FFF2-40B4-BE49-F238E27FC236}">
                <a16:creationId xmlns:a16="http://schemas.microsoft.com/office/drawing/2014/main" id="{E8F89EB7-1DA7-4FAD-B51D-3B67AFCEAAE1}"/>
              </a:ext>
            </a:extLst>
          </p:cNvPr>
          <p:cNvSpPr txBox="1">
            <a:spLocks/>
          </p:cNvSpPr>
          <p:nvPr/>
        </p:nvSpPr>
        <p:spPr>
          <a:xfrm>
            <a:off x="6235653" y="2414244"/>
            <a:ext cx="2687609" cy="2029013"/>
          </a:xfrm>
          <a:prstGeom prst="rect">
            <a:avLst/>
          </a:prstGeom>
        </p:spPr>
        <p:txBody>
          <a:bodyPr vert="horz" wrap="square" lIns="107986" tIns="17143" rIns="1079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Sources include:</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Autobiographies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Narrative nonfiction</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Historical nonfiction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Informative or historical fiction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Audiobooks</a:t>
            </a:r>
          </a:p>
          <a:p>
            <a:pPr marL="214284" indent="-214284" algn="l">
              <a:lnSpc>
                <a:spcPts val="1312"/>
              </a:lnSpc>
              <a:spcBef>
                <a:spcPts val="0"/>
              </a:spcBef>
              <a:buFont typeface="Arial" panose="020B0604020202020204" pitchFamily="34" charset="0"/>
              <a:buChar char="•"/>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for books that were written or reviewed by those who are racialized. Lived experiences will always be unique, so reading or listening about the same event from multiple authors is a valuable opportunity. </a:t>
            </a:r>
          </a:p>
        </p:txBody>
      </p:sp>
      <p:sp>
        <p:nvSpPr>
          <p:cNvPr id="27" name="Rectangle 26">
            <a:extLst>
              <a:ext uri="{FF2B5EF4-FFF2-40B4-BE49-F238E27FC236}">
                <a16:creationId xmlns:a16="http://schemas.microsoft.com/office/drawing/2014/main" id="{CA5C988F-431D-4C88-9211-6A690722FA3D}"/>
              </a:ext>
            </a:extLst>
          </p:cNvPr>
          <p:cNvSpPr/>
          <p:nvPr/>
        </p:nvSpPr>
        <p:spPr>
          <a:xfrm>
            <a:off x="3208425" y="1657242"/>
            <a:ext cx="2770695" cy="28268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28" name="Rectangle 27">
            <a:extLst>
              <a:ext uri="{FF2B5EF4-FFF2-40B4-BE49-F238E27FC236}">
                <a16:creationId xmlns:a16="http://schemas.microsoft.com/office/drawing/2014/main" id="{AD605822-02DF-4D00-945B-C15B6BFC7902}"/>
              </a:ext>
            </a:extLst>
          </p:cNvPr>
          <p:cNvSpPr/>
          <p:nvPr/>
        </p:nvSpPr>
        <p:spPr>
          <a:xfrm>
            <a:off x="3208425" y="1657241"/>
            <a:ext cx="2770695" cy="5261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30" name="TextBox 29">
            <a:extLst>
              <a:ext uri="{FF2B5EF4-FFF2-40B4-BE49-F238E27FC236}">
                <a16:creationId xmlns:a16="http://schemas.microsoft.com/office/drawing/2014/main" id="{93C1C9EC-E310-47B6-95E5-50405AA930BB}"/>
              </a:ext>
            </a:extLst>
          </p:cNvPr>
          <p:cNvSpPr txBox="1"/>
          <p:nvPr/>
        </p:nvSpPr>
        <p:spPr>
          <a:xfrm>
            <a:off x="4206016" y="2174826"/>
            <a:ext cx="690983" cy="276999"/>
          </a:xfrm>
          <a:prstGeom prst="rect">
            <a:avLst/>
          </a:prstGeom>
          <a:noFill/>
        </p:spPr>
        <p:txBody>
          <a:bodyPr wrap="square" rtlCol="0" anchor="ctr">
            <a:spAutoFit/>
          </a:bodyPr>
          <a:lstStyle/>
          <a:p>
            <a:pPr algn="ctr"/>
            <a:r>
              <a:rPr lang="en-US" sz="1200" b="1" dirty="0">
                <a:solidFill>
                  <a:schemeClr val="accent2">
                    <a:lumMod val="75000"/>
                  </a:schemeClr>
                </a:solidFill>
                <a:latin typeface="Montserrat SemiBold" pitchFamily="2" charset="77"/>
                <a:cs typeface="Poppins" pitchFamily="2" charset="77"/>
              </a:rPr>
              <a:t>Media</a:t>
            </a:r>
          </a:p>
        </p:txBody>
      </p:sp>
      <p:sp>
        <p:nvSpPr>
          <p:cNvPr id="31" name="Subtitle 2">
            <a:extLst>
              <a:ext uri="{FF2B5EF4-FFF2-40B4-BE49-F238E27FC236}">
                <a16:creationId xmlns:a16="http://schemas.microsoft.com/office/drawing/2014/main" id="{B52CC3D2-08DD-4853-A9C7-94A481C8BFE0}"/>
              </a:ext>
            </a:extLst>
          </p:cNvPr>
          <p:cNvSpPr txBox="1">
            <a:spLocks/>
          </p:cNvSpPr>
          <p:nvPr/>
        </p:nvSpPr>
        <p:spPr>
          <a:xfrm>
            <a:off x="3208424" y="2382320"/>
            <a:ext cx="2770696" cy="2195725"/>
          </a:xfrm>
          <a:prstGeom prst="rect">
            <a:avLst/>
          </a:prstGeom>
        </p:spPr>
        <p:txBody>
          <a:bodyPr vert="horz" wrap="square" lIns="107986" tIns="17143" rIns="1079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Sources include:</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Social media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News articles</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Videos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Documentaries</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Podcasts </a:t>
            </a:r>
          </a:p>
          <a:p>
            <a:pPr marL="214284" indent="-214284" algn="l">
              <a:lnSpc>
                <a:spcPts val="1312"/>
              </a:lnSpc>
              <a:spcBef>
                <a:spcPts val="0"/>
              </a:spcBef>
              <a:buFont typeface="Arial" panose="020B0604020202020204" pitchFamily="34" charset="0"/>
              <a:buChar char="•"/>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for content posted or supported by those who are racialized. Wherever possible, support their platforms and voices by donating to their causes or sharing their content. As with online sources be wary of false or misleading information.</a:t>
            </a:r>
          </a:p>
        </p:txBody>
      </p:sp>
      <p:sp>
        <p:nvSpPr>
          <p:cNvPr id="18" name="Oval 17">
            <a:extLst>
              <a:ext uri="{FF2B5EF4-FFF2-40B4-BE49-F238E27FC236}">
                <a16:creationId xmlns:a16="http://schemas.microsoft.com/office/drawing/2014/main" id="{C2C704DA-1113-4953-9960-22C8D9BF5469}"/>
              </a:ext>
            </a:extLst>
          </p:cNvPr>
          <p:cNvSpPr/>
          <p:nvPr/>
        </p:nvSpPr>
        <p:spPr>
          <a:xfrm>
            <a:off x="1195397" y="1375525"/>
            <a:ext cx="826458" cy="791490"/>
          </a:xfrm>
          <a:prstGeom prst="ellipse">
            <a:avLst/>
          </a:prstGeom>
          <a:solidFill>
            <a:schemeClr val="bg1">
              <a:lumMod val="95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4" name="Oval 23">
            <a:extLst>
              <a:ext uri="{FF2B5EF4-FFF2-40B4-BE49-F238E27FC236}">
                <a16:creationId xmlns:a16="http://schemas.microsoft.com/office/drawing/2014/main" id="{225B3BE8-D64C-4F1D-BF12-5AA5BE95183E}"/>
              </a:ext>
            </a:extLst>
          </p:cNvPr>
          <p:cNvSpPr/>
          <p:nvPr/>
        </p:nvSpPr>
        <p:spPr>
          <a:xfrm>
            <a:off x="7187179" y="1361390"/>
            <a:ext cx="826092" cy="790997"/>
          </a:xfrm>
          <a:prstGeom prst="ellipse">
            <a:avLst/>
          </a:prstGeom>
          <a:solidFill>
            <a:schemeClr val="bg1">
              <a:lumMod val="95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9" name="Oval 28">
            <a:extLst>
              <a:ext uri="{FF2B5EF4-FFF2-40B4-BE49-F238E27FC236}">
                <a16:creationId xmlns:a16="http://schemas.microsoft.com/office/drawing/2014/main" id="{04985FA8-AA97-4A18-87EE-10D883C157B8}"/>
              </a:ext>
            </a:extLst>
          </p:cNvPr>
          <p:cNvSpPr/>
          <p:nvPr/>
        </p:nvSpPr>
        <p:spPr>
          <a:xfrm>
            <a:off x="4285260" y="1380763"/>
            <a:ext cx="826092" cy="790997"/>
          </a:xfrm>
          <a:prstGeom prst="ellipse">
            <a:avLst/>
          </a:prstGeom>
          <a:solidFill>
            <a:schemeClr val="bg1">
              <a:lumMod val="95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nvGrpSpPr>
          <p:cNvPr id="39" name="Group 38">
            <a:extLst>
              <a:ext uri="{FF2B5EF4-FFF2-40B4-BE49-F238E27FC236}">
                <a16:creationId xmlns:a16="http://schemas.microsoft.com/office/drawing/2014/main" id="{6E179483-28CE-47F2-A9B9-78973178C955}"/>
              </a:ext>
            </a:extLst>
          </p:cNvPr>
          <p:cNvGrpSpPr/>
          <p:nvPr/>
        </p:nvGrpSpPr>
        <p:grpSpPr>
          <a:xfrm>
            <a:off x="265544" y="4570058"/>
            <a:ext cx="7399280" cy="420594"/>
            <a:chOff x="354106" y="5647061"/>
            <a:chExt cx="8891495" cy="560865"/>
          </a:xfrm>
        </p:grpSpPr>
        <p:sp>
          <p:nvSpPr>
            <p:cNvPr id="40" name="Rectangle 39">
              <a:extLst>
                <a:ext uri="{FF2B5EF4-FFF2-40B4-BE49-F238E27FC236}">
                  <a16:creationId xmlns:a16="http://schemas.microsoft.com/office/drawing/2014/main" id="{2AA2E9E0-0F56-4103-A38C-D7FE8EAF497C}"/>
                </a:ext>
              </a:extLst>
            </p:cNvPr>
            <p:cNvSpPr/>
            <p:nvPr/>
          </p:nvSpPr>
          <p:spPr>
            <a:xfrm>
              <a:off x="966934" y="5651149"/>
              <a:ext cx="8077035" cy="55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5814">
                <a:defRPr/>
              </a:pPr>
              <a:r>
                <a:rPr lang="en-CA" sz="1050" dirty="0">
                  <a:solidFill>
                    <a:schemeClr val="tx1"/>
                  </a:solidFill>
                  <a:latin typeface="+mj-lt"/>
                  <a:cs typeface="Arial" panose="020B0604020202020204" pitchFamily="34" charset="0"/>
                </a:rPr>
                <a:t>Tip:</a:t>
              </a:r>
              <a:r>
                <a:rPr lang="en-CA" sz="1050" dirty="0">
                  <a:solidFill>
                    <a:schemeClr val="tx1"/>
                  </a:solidFill>
                  <a:cs typeface="Arial" panose="020B0604020202020204" pitchFamily="34" charset="0"/>
                </a:rPr>
                <a:t> </a:t>
              </a:r>
              <a:r>
                <a:rPr lang="en-US" sz="1050" dirty="0">
                  <a:solidFill>
                    <a:schemeClr val="tx1"/>
                  </a:solidFill>
                  <a:cs typeface="Arial" panose="020B0604020202020204" pitchFamily="34" charset="0"/>
                </a:rPr>
                <a:t>Remember that no person or group is a monolith. Continuously learning from resources and shared experiences will give you more perspective and help you confront barriers faced by racialized persons. </a:t>
              </a:r>
              <a:endParaRPr lang="en-CA" sz="1050" dirty="0">
                <a:solidFill>
                  <a:schemeClr val="tx1"/>
                </a:solidFill>
                <a:cs typeface="Arial" panose="020B0604020202020204" pitchFamily="34" charset="0"/>
              </a:endParaRPr>
            </a:p>
          </p:txBody>
        </p:sp>
        <p:sp>
          <p:nvSpPr>
            <p:cNvPr id="41" name="Rectangle: Rounded Corners 40">
              <a:extLst>
                <a:ext uri="{FF2B5EF4-FFF2-40B4-BE49-F238E27FC236}">
                  <a16:creationId xmlns:a16="http://schemas.microsoft.com/office/drawing/2014/main" id="{466D8DEF-A16E-466F-91CC-7EC99A3462C0}"/>
                </a:ext>
              </a:extLst>
            </p:cNvPr>
            <p:cNvSpPr/>
            <p:nvPr/>
          </p:nvSpPr>
          <p:spPr>
            <a:xfrm>
              <a:off x="354106" y="5647061"/>
              <a:ext cx="8891495" cy="556777"/>
            </a:xfrm>
            <a:prstGeom prst="roundRect">
              <a:avLst>
                <a:gd name="adj" fmla="val 50000"/>
              </a:avLst>
            </a:prstGeom>
            <a:noFill/>
            <a:ln w="28575">
              <a:solidFill>
                <a:srgbClr val="F8C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42" name="Graphic 41" descr="Lights On with solid fill">
              <a:extLst>
                <a:ext uri="{FF2B5EF4-FFF2-40B4-BE49-F238E27FC236}">
                  <a16:creationId xmlns:a16="http://schemas.microsoft.com/office/drawing/2014/main" id="{17097738-3B63-4850-A97F-853F0A5873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689" y="5679484"/>
              <a:ext cx="451245" cy="451245"/>
            </a:xfrm>
            <a:prstGeom prst="rect">
              <a:avLst/>
            </a:prstGeom>
          </p:spPr>
        </p:pic>
      </p:grpSp>
      <p:pic>
        <p:nvPicPr>
          <p:cNvPr id="33" name="Graphic 32" descr="Monitor with solid fill">
            <a:extLst>
              <a:ext uri="{FF2B5EF4-FFF2-40B4-BE49-F238E27FC236}">
                <a16:creationId xmlns:a16="http://schemas.microsoft.com/office/drawing/2014/main" id="{B2F36F62-FE6B-4276-A532-6881812504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3152" y="1455078"/>
            <a:ext cx="630946" cy="559867"/>
          </a:xfrm>
          <a:prstGeom prst="rect">
            <a:avLst/>
          </a:prstGeom>
        </p:spPr>
      </p:pic>
      <p:pic>
        <p:nvPicPr>
          <p:cNvPr id="35" name="Graphic 34" descr="Newspaper with solid fill">
            <a:extLst>
              <a:ext uri="{FF2B5EF4-FFF2-40B4-BE49-F238E27FC236}">
                <a16:creationId xmlns:a16="http://schemas.microsoft.com/office/drawing/2014/main" id="{1D2B4854-0C14-433A-8EE1-5965A21BB2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76546" y="1469382"/>
            <a:ext cx="630946" cy="559867"/>
          </a:xfrm>
          <a:prstGeom prst="rect">
            <a:avLst/>
          </a:prstGeom>
        </p:spPr>
      </p:pic>
      <p:pic>
        <p:nvPicPr>
          <p:cNvPr id="36" name="Graphic 35" descr="Books with solid fill">
            <a:extLst>
              <a:ext uri="{FF2B5EF4-FFF2-40B4-BE49-F238E27FC236}">
                <a16:creationId xmlns:a16="http://schemas.microsoft.com/office/drawing/2014/main" id="{CA2AE447-9D65-4327-815D-C010BB03F4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63263" y="1442479"/>
            <a:ext cx="630946" cy="559867"/>
          </a:xfrm>
          <a:prstGeom prst="rect">
            <a:avLst/>
          </a:prstGeom>
        </p:spPr>
      </p:pic>
    </p:spTree>
    <p:extLst>
      <p:ext uri="{BB962C8B-B14F-4D97-AF65-F5344CB8AC3E}">
        <p14:creationId xmlns:p14="http://schemas.microsoft.com/office/powerpoint/2010/main" val="343380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F22F777-6E64-41F7-B9CB-514566C71CB5}"/>
              </a:ext>
            </a:extLst>
          </p:cNvPr>
          <p:cNvSpPr/>
          <p:nvPr/>
        </p:nvSpPr>
        <p:spPr>
          <a:xfrm>
            <a:off x="0" y="335"/>
            <a:ext cx="3077599" cy="51428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a:extLst>
              <a:ext uri="{FF2B5EF4-FFF2-40B4-BE49-F238E27FC236}">
                <a16:creationId xmlns:a16="http://schemas.microsoft.com/office/drawing/2014/main" id="{C34DB8B5-727F-4129-BE81-6215AC3A9209}"/>
              </a:ext>
            </a:extLst>
          </p:cNvPr>
          <p:cNvSpPr>
            <a:spLocks noGrp="1"/>
          </p:cNvSpPr>
          <p:nvPr>
            <p:ph type="title"/>
          </p:nvPr>
        </p:nvSpPr>
        <p:spPr/>
        <p:txBody>
          <a:bodyPr/>
          <a:lstStyle/>
          <a:p>
            <a:r>
              <a:rPr lang="en-US" sz="2800" dirty="0"/>
              <a:t>Listen to lived experiences </a:t>
            </a:r>
            <a:endParaRPr lang="en-CA" sz="2800" dirty="0"/>
          </a:p>
        </p:txBody>
      </p:sp>
      <p:sp>
        <p:nvSpPr>
          <p:cNvPr id="6" name="TextBox 5">
            <a:extLst>
              <a:ext uri="{FF2B5EF4-FFF2-40B4-BE49-F238E27FC236}">
                <a16:creationId xmlns:a16="http://schemas.microsoft.com/office/drawing/2014/main" id="{B30FCC54-E2C0-481A-B4CD-0C57EB0CD4E6}"/>
              </a:ext>
            </a:extLst>
          </p:cNvPr>
          <p:cNvSpPr txBox="1"/>
          <p:nvPr/>
        </p:nvSpPr>
        <p:spPr>
          <a:xfrm>
            <a:off x="201515" y="1907687"/>
            <a:ext cx="2503137" cy="1754326"/>
          </a:xfrm>
          <a:prstGeom prst="rect">
            <a:avLst/>
          </a:prstGeom>
          <a:noFill/>
        </p:spPr>
        <p:txBody>
          <a:bodyPr wrap="square">
            <a:spAutoFit/>
          </a:bodyPr>
          <a:lstStyle/>
          <a:p>
            <a:r>
              <a:rPr lang="en-US" sz="1200" dirty="0">
                <a:solidFill>
                  <a:schemeClr val="bg1"/>
                </a:solidFill>
              </a:rPr>
              <a:t>Don’t expect racialized persons to educate you or tell you how to be anti-racist. </a:t>
            </a:r>
            <a:r>
              <a:rPr lang="en-US" sz="1200" b="1" dirty="0">
                <a:solidFill>
                  <a:schemeClr val="bg1"/>
                </a:solidFill>
              </a:rPr>
              <a:t>No one is required to share their lived experience with you, and it’s not your place to ask them to.</a:t>
            </a:r>
            <a:r>
              <a:rPr lang="en-US" sz="1200" dirty="0">
                <a:solidFill>
                  <a:schemeClr val="bg1"/>
                </a:solidFill>
              </a:rPr>
              <a:t>  However, should someone share a lived experience with you, the most important thing is to listen respectfully. </a:t>
            </a:r>
            <a:endParaRPr lang="en-CA" sz="1200" dirty="0">
              <a:solidFill>
                <a:schemeClr val="bg1"/>
              </a:solidFill>
            </a:endParaRPr>
          </a:p>
        </p:txBody>
      </p:sp>
      <p:sp>
        <p:nvSpPr>
          <p:cNvPr id="18" name="TextBox 17">
            <a:extLst>
              <a:ext uri="{FF2B5EF4-FFF2-40B4-BE49-F238E27FC236}">
                <a16:creationId xmlns:a16="http://schemas.microsoft.com/office/drawing/2014/main" id="{5CCF001F-46C0-4AA9-B835-5654D2F621A3}"/>
              </a:ext>
            </a:extLst>
          </p:cNvPr>
          <p:cNvSpPr txBox="1"/>
          <p:nvPr/>
        </p:nvSpPr>
        <p:spPr>
          <a:xfrm>
            <a:off x="3138797" y="61786"/>
            <a:ext cx="1868694" cy="738664"/>
          </a:xfrm>
          <a:prstGeom prst="rect">
            <a:avLst/>
          </a:prstGeom>
        </p:spPr>
        <p:txBody>
          <a:bodyPr wrap="square" rtlCol="0">
            <a:spAutoFit/>
          </a:bodyPr>
          <a:lstStyle/>
          <a:p>
            <a:pPr algn="l"/>
            <a:r>
              <a:rPr lang="en-US" sz="1050" dirty="0">
                <a:latin typeface="+mj-lt"/>
              </a:rPr>
              <a:t>There are many behaviors that contribute to listening respectfully to lived experiences:</a:t>
            </a:r>
            <a:endParaRPr lang="en-CA" sz="1050" dirty="0">
              <a:latin typeface="+mj-lt"/>
            </a:endParaRPr>
          </a:p>
        </p:txBody>
      </p:sp>
      <p:grpSp>
        <p:nvGrpSpPr>
          <p:cNvPr id="28" name="Group 27">
            <a:extLst>
              <a:ext uri="{FF2B5EF4-FFF2-40B4-BE49-F238E27FC236}">
                <a16:creationId xmlns:a16="http://schemas.microsoft.com/office/drawing/2014/main" id="{BF7BB3A6-738C-4676-989F-C91014C3A5E5}"/>
              </a:ext>
            </a:extLst>
          </p:cNvPr>
          <p:cNvGrpSpPr/>
          <p:nvPr/>
        </p:nvGrpSpPr>
        <p:grpSpPr>
          <a:xfrm>
            <a:off x="4033065" y="303745"/>
            <a:ext cx="4863447" cy="4812356"/>
            <a:chOff x="6607743" y="1277768"/>
            <a:chExt cx="5231745" cy="5544137"/>
          </a:xfrm>
        </p:grpSpPr>
        <p:grpSp>
          <p:nvGrpSpPr>
            <p:cNvPr id="17" name="Group 16">
              <a:extLst>
                <a:ext uri="{FF2B5EF4-FFF2-40B4-BE49-F238E27FC236}">
                  <a16:creationId xmlns:a16="http://schemas.microsoft.com/office/drawing/2014/main" id="{8CCA4947-8CC5-4533-B0DB-CAA32B8698AD}"/>
                </a:ext>
              </a:extLst>
            </p:cNvPr>
            <p:cNvGrpSpPr/>
            <p:nvPr/>
          </p:nvGrpSpPr>
          <p:grpSpPr>
            <a:xfrm>
              <a:off x="6607743" y="1277768"/>
              <a:ext cx="5231745" cy="5544137"/>
              <a:chOff x="3617870" y="1289764"/>
              <a:chExt cx="4957850" cy="5186780"/>
            </a:xfrm>
          </p:grpSpPr>
          <p:sp>
            <p:nvSpPr>
              <p:cNvPr id="7" name="Freeform 157">
                <a:extLst>
                  <a:ext uri="{FF2B5EF4-FFF2-40B4-BE49-F238E27FC236}">
                    <a16:creationId xmlns:a16="http://schemas.microsoft.com/office/drawing/2014/main" id="{10EA0B6D-30B8-42C9-9A5C-A34CAD873431}"/>
                  </a:ext>
                </a:extLst>
              </p:cNvPr>
              <p:cNvSpPr>
                <a:spLocks noChangeArrowheads="1"/>
              </p:cNvSpPr>
              <p:nvPr/>
            </p:nvSpPr>
            <p:spPr bwMode="auto">
              <a:xfrm>
                <a:off x="3617870" y="4749808"/>
                <a:ext cx="2117722" cy="1400528"/>
              </a:xfrm>
              <a:custGeom>
                <a:avLst/>
                <a:gdLst>
                  <a:gd name="connsiteX0" fmla="*/ 24813 w 4235443"/>
                  <a:gd name="connsiteY0" fmla="*/ 0 h 2801055"/>
                  <a:gd name="connsiteX1" fmla="*/ 1223186 w 4235443"/>
                  <a:gd name="connsiteY1" fmla="*/ 0 h 2801055"/>
                  <a:gd name="connsiteX2" fmla="*/ 1075088 w 4235443"/>
                  <a:gd name="connsiteY2" fmla="*/ 315198 h 2801055"/>
                  <a:gd name="connsiteX3" fmla="*/ 1686681 w 4235443"/>
                  <a:gd name="connsiteY3" fmla="*/ 800328 h 2801055"/>
                  <a:gd name="connsiteX4" fmla="*/ 2297360 w 4235443"/>
                  <a:gd name="connsiteY4" fmla="*/ 315198 h 2801055"/>
                  <a:gd name="connsiteX5" fmla="*/ 2148347 w 4235443"/>
                  <a:gd name="connsiteY5" fmla="*/ 0 h 2801055"/>
                  <a:gd name="connsiteX6" fmla="*/ 3455639 w 4235443"/>
                  <a:gd name="connsiteY6" fmla="*/ 0 h 2801055"/>
                  <a:gd name="connsiteX7" fmla="*/ 3455639 w 4235443"/>
                  <a:gd name="connsiteY7" fmla="*/ 1221506 h 2801055"/>
                  <a:gd name="connsiteX8" fmla="*/ 3468437 w 4235443"/>
                  <a:gd name="connsiteY8" fmla="*/ 1209629 h 2801055"/>
                  <a:gd name="connsiteX9" fmla="*/ 3750922 w 4235443"/>
                  <a:gd name="connsiteY9" fmla="*/ 1094513 h 2801055"/>
                  <a:gd name="connsiteX10" fmla="*/ 4235443 w 4235443"/>
                  <a:gd name="connsiteY10" fmla="*/ 1705723 h 2801055"/>
                  <a:gd name="connsiteX11" fmla="*/ 3750922 w 4235443"/>
                  <a:gd name="connsiteY11" fmla="*/ 2316019 h 2801055"/>
                  <a:gd name="connsiteX12" fmla="*/ 3468437 w 4235443"/>
                  <a:gd name="connsiteY12" fmla="*/ 2201817 h 2801055"/>
                  <a:gd name="connsiteX13" fmla="*/ 3455639 w 4235443"/>
                  <a:gd name="connsiteY13" fmla="*/ 2189939 h 2801055"/>
                  <a:gd name="connsiteX14" fmla="*/ 3455639 w 4235443"/>
                  <a:gd name="connsiteY14" fmla="*/ 2801055 h 2801055"/>
                  <a:gd name="connsiteX15" fmla="*/ 3455582 w 4235443"/>
                  <a:gd name="connsiteY15" fmla="*/ 2800991 h 2801055"/>
                  <a:gd name="connsiteX16" fmla="*/ 2770916 w 4235443"/>
                  <a:gd name="connsiteY16" fmla="*/ 2562329 h 2801055"/>
                  <a:gd name="connsiteX17" fmla="*/ 1167856 w 4235443"/>
                  <a:gd name="connsiteY17" fmla="*/ 2514694 h 2801055"/>
                  <a:gd name="connsiteX18" fmla="*/ 977983 w 4235443"/>
                  <a:gd name="connsiteY18" fmla="*/ 1620118 h 2801055"/>
                  <a:gd name="connsiteX19" fmla="*/ 677411 w 4235443"/>
                  <a:gd name="connsiteY19" fmla="*/ 1270554 h 2801055"/>
                  <a:gd name="connsiteX20" fmla="*/ 869385 w 4235443"/>
                  <a:gd name="connsiteY20" fmla="*/ 1030272 h 2801055"/>
                  <a:gd name="connsiteX21" fmla="*/ 537283 w 4235443"/>
                  <a:gd name="connsiteY21" fmla="*/ 806805 h 2801055"/>
                  <a:gd name="connsiteX22" fmla="*/ 333397 w 4235443"/>
                  <a:gd name="connsiteY22" fmla="*/ 438325 h 2801055"/>
                  <a:gd name="connsiteX23" fmla="*/ 9440 w 4235443"/>
                  <a:gd name="connsiteY23" fmla="*/ 44278 h 280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35443" h="2801055">
                    <a:moveTo>
                      <a:pt x="24813" y="0"/>
                    </a:moveTo>
                    <a:lnTo>
                      <a:pt x="1223186" y="0"/>
                    </a:lnTo>
                    <a:cubicBezTo>
                      <a:pt x="1130853" y="84966"/>
                      <a:pt x="1075088" y="194600"/>
                      <a:pt x="1075088" y="315198"/>
                    </a:cubicBezTo>
                    <a:cubicBezTo>
                      <a:pt x="1075088" y="582887"/>
                      <a:pt x="1348430" y="800328"/>
                      <a:pt x="1686681" y="800328"/>
                    </a:cubicBezTo>
                    <a:cubicBezTo>
                      <a:pt x="2023103" y="800328"/>
                      <a:pt x="2297360" y="582887"/>
                      <a:pt x="2297360" y="315198"/>
                    </a:cubicBezTo>
                    <a:cubicBezTo>
                      <a:pt x="2297360" y="194600"/>
                      <a:pt x="2241594" y="84966"/>
                      <a:pt x="2148347" y="0"/>
                    </a:cubicBezTo>
                    <a:lnTo>
                      <a:pt x="3455639" y="0"/>
                    </a:lnTo>
                    <a:lnTo>
                      <a:pt x="3455639" y="1221506"/>
                    </a:lnTo>
                    <a:cubicBezTo>
                      <a:pt x="3460210" y="1216937"/>
                      <a:pt x="3464780" y="1213283"/>
                      <a:pt x="3468437" y="1209629"/>
                    </a:cubicBezTo>
                    <a:cubicBezTo>
                      <a:pt x="3547972" y="1137453"/>
                      <a:pt x="3645790" y="1094513"/>
                      <a:pt x="3750922" y="1094513"/>
                    </a:cubicBezTo>
                    <a:cubicBezTo>
                      <a:pt x="4018780" y="1094513"/>
                      <a:pt x="4235443" y="1368598"/>
                      <a:pt x="4235443" y="1705723"/>
                    </a:cubicBezTo>
                    <a:cubicBezTo>
                      <a:pt x="4235443" y="2042847"/>
                      <a:pt x="4018780" y="2316019"/>
                      <a:pt x="3750922" y="2316019"/>
                    </a:cubicBezTo>
                    <a:cubicBezTo>
                      <a:pt x="3645790" y="2316019"/>
                      <a:pt x="3547972" y="2273992"/>
                      <a:pt x="3468437" y="2201817"/>
                    </a:cubicBezTo>
                    <a:cubicBezTo>
                      <a:pt x="3464780" y="2198162"/>
                      <a:pt x="3460210" y="2194507"/>
                      <a:pt x="3455639" y="2189939"/>
                    </a:cubicBezTo>
                    <a:lnTo>
                      <a:pt x="3455639" y="2801055"/>
                    </a:lnTo>
                    <a:lnTo>
                      <a:pt x="3455582" y="2800991"/>
                    </a:lnTo>
                    <a:cubicBezTo>
                      <a:pt x="3292322" y="2647969"/>
                      <a:pt x="3070964" y="2550420"/>
                      <a:pt x="2770916" y="2562329"/>
                    </a:cubicBezTo>
                    <a:cubicBezTo>
                      <a:pt x="1570724" y="2609965"/>
                      <a:pt x="1455818" y="2964434"/>
                      <a:pt x="1167856" y="2514694"/>
                    </a:cubicBezTo>
                    <a:cubicBezTo>
                      <a:pt x="879894" y="2064254"/>
                      <a:pt x="1172060" y="1812063"/>
                      <a:pt x="977983" y="1620118"/>
                    </a:cubicBezTo>
                    <a:cubicBezTo>
                      <a:pt x="977983" y="1620118"/>
                      <a:pt x="681614" y="1466701"/>
                      <a:pt x="677411" y="1270554"/>
                    </a:cubicBezTo>
                    <a:cubicBezTo>
                      <a:pt x="673206" y="1074407"/>
                      <a:pt x="869385" y="1030272"/>
                      <a:pt x="869385" y="1030272"/>
                    </a:cubicBezTo>
                    <a:cubicBezTo>
                      <a:pt x="869385" y="1030272"/>
                      <a:pt x="549894" y="1018363"/>
                      <a:pt x="537283" y="806805"/>
                    </a:cubicBezTo>
                    <a:cubicBezTo>
                      <a:pt x="525372" y="594543"/>
                      <a:pt x="669003" y="578432"/>
                      <a:pt x="333397" y="438325"/>
                    </a:cubicBezTo>
                    <a:cubicBezTo>
                      <a:pt x="81167" y="333770"/>
                      <a:pt x="-35489" y="235522"/>
                      <a:pt x="9440" y="44278"/>
                    </a:cubicBezTo>
                    <a:close/>
                  </a:path>
                </a:pathLst>
              </a:custGeom>
              <a:solidFill>
                <a:schemeClr val="accent2"/>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8" name="Freeform 159">
                <a:extLst>
                  <a:ext uri="{FF2B5EF4-FFF2-40B4-BE49-F238E27FC236}">
                    <a16:creationId xmlns:a16="http://schemas.microsoft.com/office/drawing/2014/main" id="{A185E9F5-8AB6-4320-A360-C6320D61D2E0}"/>
                  </a:ext>
                </a:extLst>
              </p:cNvPr>
              <p:cNvSpPr>
                <a:spLocks noChangeArrowheads="1"/>
              </p:cNvSpPr>
              <p:nvPr/>
            </p:nvSpPr>
            <p:spPr bwMode="auto">
              <a:xfrm>
                <a:off x="5345063" y="4749808"/>
                <a:ext cx="1720688" cy="1726736"/>
              </a:xfrm>
              <a:custGeom>
                <a:avLst/>
                <a:gdLst>
                  <a:gd name="connsiteX0" fmla="*/ 0 w 3441376"/>
                  <a:gd name="connsiteY0" fmla="*/ 0 h 3453471"/>
                  <a:gd name="connsiteX1" fmla="*/ 1265037 w 3441376"/>
                  <a:gd name="connsiteY1" fmla="*/ 0 h 3453471"/>
                  <a:gd name="connsiteX2" fmla="*/ 1116048 w 3441376"/>
                  <a:gd name="connsiteY2" fmla="*/ 315198 h 3453471"/>
                  <a:gd name="connsiteX3" fmla="*/ 1726629 w 3441376"/>
                  <a:gd name="connsiteY3" fmla="*/ 800328 h 3453471"/>
                  <a:gd name="connsiteX4" fmla="*/ 2338125 w 3441376"/>
                  <a:gd name="connsiteY4" fmla="*/ 315198 h 3453471"/>
                  <a:gd name="connsiteX5" fmla="*/ 2190050 w 3441376"/>
                  <a:gd name="connsiteY5" fmla="*/ 0 h 3453471"/>
                  <a:gd name="connsiteX6" fmla="*/ 3441376 w 3441376"/>
                  <a:gd name="connsiteY6" fmla="*/ 0 h 3453471"/>
                  <a:gd name="connsiteX7" fmla="*/ 3441376 w 3441376"/>
                  <a:gd name="connsiteY7" fmla="*/ 1221506 h 3453471"/>
                  <a:gd name="connsiteX8" fmla="*/ 3146140 w 3441376"/>
                  <a:gd name="connsiteY8" fmla="*/ 1094513 h 3453471"/>
                  <a:gd name="connsiteX9" fmla="*/ 2661696 w 3441376"/>
                  <a:gd name="connsiteY9" fmla="*/ 1705723 h 3453471"/>
                  <a:gd name="connsiteX10" fmla="*/ 3146140 w 3441376"/>
                  <a:gd name="connsiteY10" fmla="*/ 2316019 h 3453471"/>
                  <a:gd name="connsiteX11" fmla="*/ 3441376 w 3441376"/>
                  <a:gd name="connsiteY11" fmla="*/ 2189939 h 3453471"/>
                  <a:gd name="connsiteX12" fmla="*/ 3441376 w 3441376"/>
                  <a:gd name="connsiteY12" fmla="*/ 3453471 h 3453471"/>
                  <a:gd name="connsiteX13" fmla="*/ 359996 w 3441376"/>
                  <a:gd name="connsiteY13" fmla="*/ 3453471 h 3453471"/>
                  <a:gd name="connsiteX14" fmla="*/ 337274 w 3441376"/>
                  <a:gd name="connsiteY14" fmla="*/ 3372491 h 3453471"/>
                  <a:gd name="connsiteX15" fmla="*/ 1198 w 3441376"/>
                  <a:gd name="connsiteY15" fmla="*/ 2800991 h 3453471"/>
                  <a:gd name="connsiteX16" fmla="*/ 0 w 3441376"/>
                  <a:gd name="connsiteY16" fmla="*/ 2800063 h 3453471"/>
                  <a:gd name="connsiteX17" fmla="*/ 0 w 3441376"/>
                  <a:gd name="connsiteY17" fmla="*/ 2201817 h 3453471"/>
                  <a:gd name="connsiteX18" fmla="*/ 281526 w 3441376"/>
                  <a:gd name="connsiteY18" fmla="*/ 2316019 h 3453471"/>
                  <a:gd name="connsiteX19" fmla="*/ 766883 w 3441376"/>
                  <a:gd name="connsiteY19" fmla="*/ 1705723 h 3453471"/>
                  <a:gd name="connsiteX20" fmla="*/ 281526 w 3441376"/>
                  <a:gd name="connsiteY20" fmla="*/ 1094513 h 3453471"/>
                  <a:gd name="connsiteX21" fmla="*/ 0 w 3441376"/>
                  <a:gd name="connsiteY21" fmla="*/ 1209629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376" h="3453471">
                    <a:moveTo>
                      <a:pt x="0" y="0"/>
                    </a:moveTo>
                    <a:lnTo>
                      <a:pt x="1265037" y="0"/>
                    </a:lnTo>
                    <a:cubicBezTo>
                      <a:pt x="1171804" y="84966"/>
                      <a:pt x="1116048" y="194600"/>
                      <a:pt x="1116048" y="315198"/>
                    </a:cubicBezTo>
                    <a:cubicBezTo>
                      <a:pt x="1116048" y="582887"/>
                      <a:pt x="1390261" y="800328"/>
                      <a:pt x="1726629" y="800328"/>
                    </a:cubicBezTo>
                    <a:cubicBezTo>
                      <a:pt x="2064826" y="800328"/>
                      <a:pt x="2338125" y="582887"/>
                      <a:pt x="2338125" y="315198"/>
                    </a:cubicBezTo>
                    <a:cubicBezTo>
                      <a:pt x="2338125" y="194600"/>
                      <a:pt x="2282368" y="84966"/>
                      <a:pt x="2190050" y="0"/>
                    </a:cubicBezTo>
                    <a:lnTo>
                      <a:pt x="3441376" y="0"/>
                    </a:lnTo>
                    <a:lnTo>
                      <a:pt x="3441376" y="1221506"/>
                    </a:lnTo>
                    <a:cubicBezTo>
                      <a:pt x="3359112" y="1142021"/>
                      <a:pt x="3257653" y="1094513"/>
                      <a:pt x="3146140" y="1094513"/>
                    </a:cubicBezTo>
                    <a:cubicBezTo>
                      <a:pt x="2879239" y="1094513"/>
                      <a:pt x="2661696" y="1368598"/>
                      <a:pt x="2661696" y="1705723"/>
                    </a:cubicBezTo>
                    <a:cubicBezTo>
                      <a:pt x="2661696" y="2042847"/>
                      <a:pt x="2879239" y="2316019"/>
                      <a:pt x="3146140" y="2316019"/>
                    </a:cubicBezTo>
                    <a:cubicBezTo>
                      <a:pt x="3257653" y="2316019"/>
                      <a:pt x="3359112" y="2269424"/>
                      <a:pt x="3441376" y="2189939"/>
                    </a:cubicBezTo>
                    <a:lnTo>
                      <a:pt x="3441376" y="3453471"/>
                    </a:lnTo>
                    <a:lnTo>
                      <a:pt x="359996" y="3453471"/>
                    </a:lnTo>
                    <a:lnTo>
                      <a:pt x="337274" y="3372491"/>
                    </a:lnTo>
                    <a:cubicBezTo>
                      <a:pt x="269619" y="3162507"/>
                      <a:pt x="164457" y="2954013"/>
                      <a:pt x="1198" y="2800991"/>
                    </a:cubicBezTo>
                    <a:lnTo>
                      <a:pt x="0" y="2800063"/>
                    </a:lnTo>
                    <a:lnTo>
                      <a:pt x="0" y="2201817"/>
                    </a:lnTo>
                    <a:cubicBezTo>
                      <a:pt x="78608" y="2273992"/>
                      <a:pt x="176410" y="2316019"/>
                      <a:pt x="281526" y="2316019"/>
                    </a:cubicBezTo>
                    <a:cubicBezTo>
                      <a:pt x="550255" y="2316019"/>
                      <a:pt x="766883" y="2042847"/>
                      <a:pt x="766883" y="1705723"/>
                    </a:cubicBezTo>
                    <a:cubicBezTo>
                      <a:pt x="766883" y="1368598"/>
                      <a:pt x="550255" y="1094513"/>
                      <a:pt x="281526" y="1094513"/>
                    </a:cubicBezTo>
                    <a:cubicBezTo>
                      <a:pt x="176410" y="1094513"/>
                      <a:pt x="78608" y="1137453"/>
                      <a:pt x="0" y="1209629"/>
                    </a:cubicBezTo>
                    <a:close/>
                  </a:path>
                </a:pathLst>
              </a:custGeom>
              <a:solidFill>
                <a:schemeClr val="accent3"/>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9" name="Freeform 155">
                <a:extLst>
                  <a:ext uri="{FF2B5EF4-FFF2-40B4-BE49-F238E27FC236}">
                    <a16:creationId xmlns:a16="http://schemas.microsoft.com/office/drawing/2014/main" id="{A40B0015-3E7F-42C0-9FEA-F3698D8552E4}"/>
                  </a:ext>
                </a:extLst>
              </p:cNvPr>
              <p:cNvSpPr>
                <a:spLocks noChangeArrowheads="1"/>
              </p:cNvSpPr>
              <p:nvPr/>
            </p:nvSpPr>
            <p:spPr bwMode="auto">
              <a:xfrm>
                <a:off x="3630212" y="3022617"/>
                <a:ext cx="2125534" cy="2127798"/>
              </a:xfrm>
              <a:custGeom>
                <a:avLst/>
                <a:gdLst>
                  <a:gd name="connsiteX0" fmla="*/ 645037 w 4251067"/>
                  <a:gd name="connsiteY0" fmla="*/ 0 h 4255595"/>
                  <a:gd name="connsiteX1" fmla="*/ 1198004 w 4251067"/>
                  <a:gd name="connsiteY1" fmla="*/ 0 h 4255595"/>
                  <a:gd name="connsiteX2" fmla="*/ 1049966 w 4251067"/>
                  <a:gd name="connsiteY2" fmla="*/ 316313 h 4255595"/>
                  <a:gd name="connsiteX3" fmla="*/ 1661310 w 4251067"/>
                  <a:gd name="connsiteY3" fmla="*/ 800838 h 4255595"/>
                  <a:gd name="connsiteX4" fmla="*/ 2271739 w 4251067"/>
                  <a:gd name="connsiteY4" fmla="*/ 316313 h 4255595"/>
                  <a:gd name="connsiteX5" fmla="*/ 2122787 w 4251067"/>
                  <a:gd name="connsiteY5" fmla="*/ 0 h 4255595"/>
                  <a:gd name="connsiteX6" fmla="*/ 3429546 w 4251067"/>
                  <a:gd name="connsiteY6" fmla="*/ 0 h 4255595"/>
                  <a:gd name="connsiteX7" fmla="*/ 3429546 w 4251067"/>
                  <a:gd name="connsiteY7" fmla="*/ 1267994 h 4255595"/>
                  <a:gd name="connsiteX8" fmla="*/ 3442339 w 4251067"/>
                  <a:gd name="connsiteY8" fmla="*/ 1253367 h 4255595"/>
                  <a:gd name="connsiteX9" fmla="*/ 3766744 w 4251067"/>
                  <a:gd name="connsiteY9" fmla="*/ 1096124 h 4255595"/>
                  <a:gd name="connsiteX10" fmla="*/ 4251067 w 4251067"/>
                  <a:gd name="connsiteY10" fmla="*/ 1706809 h 4255595"/>
                  <a:gd name="connsiteX11" fmla="*/ 3766744 w 4251067"/>
                  <a:gd name="connsiteY11" fmla="*/ 2318408 h 4255595"/>
                  <a:gd name="connsiteX12" fmla="*/ 3442339 w 4251067"/>
                  <a:gd name="connsiteY12" fmla="*/ 2160252 h 4255595"/>
                  <a:gd name="connsiteX13" fmla="*/ 3429546 w 4251067"/>
                  <a:gd name="connsiteY13" fmla="*/ 2145624 h 4255595"/>
                  <a:gd name="connsiteX14" fmla="*/ 3429546 w 4251067"/>
                  <a:gd name="connsiteY14" fmla="*/ 3454757 h 4255595"/>
                  <a:gd name="connsiteX15" fmla="*/ 2122787 w 4251067"/>
                  <a:gd name="connsiteY15" fmla="*/ 3454757 h 4255595"/>
                  <a:gd name="connsiteX16" fmla="*/ 2271739 w 4251067"/>
                  <a:gd name="connsiteY16" fmla="*/ 3770155 h 4255595"/>
                  <a:gd name="connsiteX17" fmla="*/ 1661310 w 4251067"/>
                  <a:gd name="connsiteY17" fmla="*/ 4255595 h 4255595"/>
                  <a:gd name="connsiteX18" fmla="*/ 1049966 w 4251067"/>
                  <a:gd name="connsiteY18" fmla="*/ 3770155 h 4255595"/>
                  <a:gd name="connsiteX19" fmla="*/ 1198004 w 4251067"/>
                  <a:gd name="connsiteY19" fmla="*/ 3454757 h 4255595"/>
                  <a:gd name="connsiteX20" fmla="*/ 0 w 4251067"/>
                  <a:gd name="connsiteY20" fmla="*/ 3454757 h 4255595"/>
                  <a:gd name="connsiteX21" fmla="*/ 20807 w 4251067"/>
                  <a:gd name="connsiteY21" fmla="*/ 3394827 h 4255595"/>
                  <a:gd name="connsiteX22" fmla="*/ 84510 w 4251067"/>
                  <a:gd name="connsiteY22" fmla="*/ 3272738 h 4255595"/>
                  <a:gd name="connsiteX23" fmla="*/ 909161 w 4251067"/>
                  <a:gd name="connsiteY23" fmla="*/ 1506004 h 4255595"/>
                  <a:gd name="connsiteX24" fmla="*/ 645256 w 4251067"/>
                  <a:gd name="connsiteY24" fmla="*/ 51829 h 42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1067" h="4255595">
                    <a:moveTo>
                      <a:pt x="645037" y="0"/>
                    </a:moveTo>
                    <a:lnTo>
                      <a:pt x="1198004" y="0"/>
                    </a:lnTo>
                    <a:cubicBezTo>
                      <a:pt x="1105709" y="85021"/>
                      <a:pt x="1049966" y="195639"/>
                      <a:pt x="1049966" y="316313"/>
                    </a:cubicBezTo>
                    <a:cubicBezTo>
                      <a:pt x="1049966" y="583259"/>
                      <a:pt x="1323197" y="800838"/>
                      <a:pt x="1661310" y="800838"/>
                    </a:cubicBezTo>
                    <a:cubicBezTo>
                      <a:pt x="1997594" y="800838"/>
                      <a:pt x="2271739" y="583259"/>
                      <a:pt x="2271739" y="316313"/>
                    </a:cubicBezTo>
                    <a:cubicBezTo>
                      <a:pt x="2271739" y="195639"/>
                      <a:pt x="2215996" y="85021"/>
                      <a:pt x="2122787" y="0"/>
                    </a:cubicBezTo>
                    <a:lnTo>
                      <a:pt x="3429546" y="0"/>
                    </a:lnTo>
                    <a:lnTo>
                      <a:pt x="3429546" y="1267994"/>
                    </a:lnTo>
                    <a:cubicBezTo>
                      <a:pt x="3434115" y="1262509"/>
                      <a:pt x="3438684" y="1257938"/>
                      <a:pt x="3442339" y="1253367"/>
                    </a:cubicBezTo>
                    <a:cubicBezTo>
                      <a:pt x="3528238" y="1155547"/>
                      <a:pt x="3641551" y="1096124"/>
                      <a:pt x="3766744" y="1096124"/>
                    </a:cubicBezTo>
                    <a:cubicBezTo>
                      <a:pt x="4033579" y="1096124"/>
                      <a:pt x="4251067" y="1369470"/>
                      <a:pt x="4251067" y="1706809"/>
                    </a:cubicBezTo>
                    <a:cubicBezTo>
                      <a:pt x="4251067" y="2044148"/>
                      <a:pt x="4033579" y="2318408"/>
                      <a:pt x="3766744" y="2318408"/>
                    </a:cubicBezTo>
                    <a:cubicBezTo>
                      <a:pt x="3641551" y="2318408"/>
                      <a:pt x="3528238" y="2258071"/>
                      <a:pt x="3442339" y="2160252"/>
                    </a:cubicBezTo>
                    <a:cubicBezTo>
                      <a:pt x="3438684" y="2155681"/>
                      <a:pt x="3434115" y="2150195"/>
                      <a:pt x="3429546" y="2145624"/>
                    </a:cubicBezTo>
                    <a:lnTo>
                      <a:pt x="3429546" y="3454757"/>
                    </a:lnTo>
                    <a:lnTo>
                      <a:pt x="2122787" y="3454757"/>
                    </a:lnTo>
                    <a:cubicBezTo>
                      <a:pt x="2215996" y="3539777"/>
                      <a:pt x="2271739" y="3649481"/>
                      <a:pt x="2271739" y="3770155"/>
                    </a:cubicBezTo>
                    <a:cubicBezTo>
                      <a:pt x="2271739" y="4038016"/>
                      <a:pt x="1997594" y="4255595"/>
                      <a:pt x="1661310" y="4255595"/>
                    </a:cubicBezTo>
                    <a:cubicBezTo>
                      <a:pt x="1323197" y="4255595"/>
                      <a:pt x="1049966" y="4038016"/>
                      <a:pt x="1049966" y="3770155"/>
                    </a:cubicBezTo>
                    <a:cubicBezTo>
                      <a:pt x="1049966" y="3649481"/>
                      <a:pt x="1105709" y="3539777"/>
                      <a:pt x="1198004" y="3454757"/>
                    </a:cubicBezTo>
                    <a:lnTo>
                      <a:pt x="0" y="3454757"/>
                    </a:lnTo>
                    <a:lnTo>
                      <a:pt x="20807" y="3394827"/>
                    </a:lnTo>
                    <a:cubicBezTo>
                      <a:pt x="37393" y="3357327"/>
                      <a:pt x="58587" y="3316784"/>
                      <a:pt x="84510" y="3272738"/>
                    </a:cubicBezTo>
                    <a:cubicBezTo>
                      <a:pt x="292600" y="2921072"/>
                      <a:pt x="989035" y="1929825"/>
                      <a:pt x="909161" y="1506004"/>
                    </a:cubicBezTo>
                    <a:cubicBezTo>
                      <a:pt x="873911" y="1320584"/>
                      <a:pt x="662713" y="750739"/>
                      <a:pt x="645256" y="51829"/>
                    </a:cubicBezTo>
                    <a:close/>
                  </a:path>
                </a:pathLst>
              </a:custGeom>
              <a:solidFill>
                <a:schemeClr val="accent2">
                  <a:lumMod val="75000"/>
                </a:schemeClr>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0" name="Freeform 144">
                <a:extLst>
                  <a:ext uri="{FF2B5EF4-FFF2-40B4-BE49-F238E27FC236}">
                    <a16:creationId xmlns:a16="http://schemas.microsoft.com/office/drawing/2014/main" id="{8E5EFD34-DDBC-4686-B63C-0616B8B99CCC}"/>
                  </a:ext>
                </a:extLst>
              </p:cNvPr>
              <p:cNvSpPr>
                <a:spLocks noChangeArrowheads="1"/>
              </p:cNvSpPr>
              <p:nvPr/>
            </p:nvSpPr>
            <p:spPr bwMode="auto">
              <a:xfrm>
                <a:off x="7062179" y="1405669"/>
                <a:ext cx="1490887" cy="2017554"/>
              </a:xfrm>
              <a:custGeom>
                <a:avLst/>
                <a:gdLst>
                  <a:gd name="connsiteX0" fmla="*/ 0 w 2981773"/>
                  <a:gd name="connsiteY0" fmla="*/ 0 h 4035107"/>
                  <a:gd name="connsiteX1" fmla="*/ 233411 w 2981773"/>
                  <a:gd name="connsiteY1" fmla="*/ 67971 h 4035107"/>
                  <a:gd name="connsiteX2" fmla="*/ 2876773 w 2981773"/>
                  <a:gd name="connsiteY2" fmla="*/ 2699961 h 4035107"/>
                  <a:gd name="connsiteX3" fmla="*/ 2939583 w 2981773"/>
                  <a:gd name="connsiteY3" fmla="*/ 2978615 h 4035107"/>
                  <a:gd name="connsiteX4" fmla="*/ 2981773 w 2981773"/>
                  <a:gd name="connsiteY4" fmla="*/ 3234269 h 4035107"/>
                  <a:gd name="connsiteX5" fmla="*/ 2240641 w 2981773"/>
                  <a:gd name="connsiteY5" fmla="*/ 3234269 h 4035107"/>
                  <a:gd name="connsiteX6" fmla="*/ 2388677 w 2981773"/>
                  <a:gd name="connsiteY6" fmla="*/ 3550582 h 4035107"/>
                  <a:gd name="connsiteX7" fmla="*/ 1777344 w 2981773"/>
                  <a:gd name="connsiteY7" fmla="*/ 4035107 h 4035107"/>
                  <a:gd name="connsiteX8" fmla="*/ 1166924 w 2981773"/>
                  <a:gd name="connsiteY8" fmla="*/ 3550582 h 4035107"/>
                  <a:gd name="connsiteX9" fmla="*/ 1314960 w 2981773"/>
                  <a:gd name="connsiteY9" fmla="*/ 3234269 h 4035107"/>
                  <a:gd name="connsiteX10" fmla="*/ 0 w 2981773"/>
                  <a:gd name="connsiteY10" fmla="*/ 3234269 h 4035107"/>
                  <a:gd name="connsiteX11" fmla="*/ 0 w 2981773"/>
                  <a:gd name="connsiteY11" fmla="*/ 1939764 h 4035107"/>
                  <a:gd name="connsiteX12" fmla="*/ 282365 w 2981773"/>
                  <a:gd name="connsiteY12" fmla="*/ 2054953 h 4035107"/>
                  <a:gd name="connsiteX13" fmla="*/ 767593 w 2981773"/>
                  <a:gd name="connsiteY13" fmla="*/ 1443354 h 4035107"/>
                  <a:gd name="connsiteX14" fmla="*/ 282365 w 2981773"/>
                  <a:gd name="connsiteY14" fmla="*/ 832669 h 4035107"/>
                  <a:gd name="connsiteX15" fmla="*/ 0 w 2981773"/>
                  <a:gd name="connsiteY15" fmla="*/ 946944 h 403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1773" h="4035107">
                    <a:moveTo>
                      <a:pt x="0" y="0"/>
                    </a:moveTo>
                    <a:lnTo>
                      <a:pt x="233411" y="67971"/>
                    </a:lnTo>
                    <a:cubicBezTo>
                      <a:pt x="1494666" y="481769"/>
                      <a:pt x="2530002" y="1346597"/>
                      <a:pt x="2876773" y="2699961"/>
                    </a:cubicBezTo>
                    <a:cubicBezTo>
                      <a:pt x="2900769" y="2793679"/>
                      <a:pt x="2921649" y="2886577"/>
                      <a:pt x="2939583" y="2978615"/>
                    </a:cubicBezTo>
                    <a:lnTo>
                      <a:pt x="2981773" y="3234269"/>
                    </a:lnTo>
                    <a:lnTo>
                      <a:pt x="2240641" y="3234269"/>
                    </a:lnTo>
                    <a:cubicBezTo>
                      <a:pt x="2332935" y="3319289"/>
                      <a:pt x="2388677" y="3429907"/>
                      <a:pt x="2388677" y="3550582"/>
                    </a:cubicBezTo>
                    <a:cubicBezTo>
                      <a:pt x="2388677" y="3817528"/>
                      <a:pt x="2115450" y="4035107"/>
                      <a:pt x="1777344" y="4035107"/>
                    </a:cubicBezTo>
                    <a:cubicBezTo>
                      <a:pt x="1441065" y="4035107"/>
                      <a:pt x="1166924" y="3817528"/>
                      <a:pt x="1166924" y="3550582"/>
                    </a:cubicBezTo>
                    <a:cubicBezTo>
                      <a:pt x="1166924" y="3429907"/>
                      <a:pt x="1222666" y="3319289"/>
                      <a:pt x="1314960" y="3234269"/>
                    </a:cubicBezTo>
                    <a:lnTo>
                      <a:pt x="0" y="3234269"/>
                    </a:lnTo>
                    <a:lnTo>
                      <a:pt x="0" y="1939764"/>
                    </a:lnTo>
                    <a:cubicBezTo>
                      <a:pt x="79501" y="2011985"/>
                      <a:pt x="177277" y="2054953"/>
                      <a:pt x="282365" y="2054953"/>
                    </a:cubicBezTo>
                    <a:cubicBezTo>
                      <a:pt x="550108" y="2054953"/>
                      <a:pt x="767593" y="1780693"/>
                      <a:pt x="767593" y="1443354"/>
                    </a:cubicBezTo>
                    <a:cubicBezTo>
                      <a:pt x="767593" y="1106015"/>
                      <a:pt x="550108" y="832669"/>
                      <a:pt x="282365" y="832669"/>
                    </a:cubicBezTo>
                    <a:cubicBezTo>
                      <a:pt x="177277" y="832669"/>
                      <a:pt x="79501" y="874722"/>
                      <a:pt x="0" y="946944"/>
                    </a:cubicBezTo>
                    <a:close/>
                  </a:path>
                </a:pathLst>
              </a:custGeom>
              <a:solidFill>
                <a:schemeClr val="accent4"/>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1" name="Freeform 148">
                <a:extLst>
                  <a:ext uri="{FF2B5EF4-FFF2-40B4-BE49-F238E27FC236}">
                    <a16:creationId xmlns:a16="http://schemas.microsoft.com/office/drawing/2014/main" id="{05DDEAB7-AE3B-4EEA-B286-ECD766734B01}"/>
                  </a:ext>
                </a:extLst>
              </p:cNvPr>
              <p:cNvSpPr>
                <a:spLocks noChangeArrowheads="1"/>
              </p:cNvSpPr>
              <p:nvPr/>
            </p:nvSpPr>
            <p:spPr bwMode="auto">
              <a:xfrm>
                <a:off x="6663424" y="4749808"/>
                <a:ext cx="1193167" cy="1726736"/>
              </a:xfrm>
              <a:custGeom>
                <a:avLst/>
                <a:gdLst>
                  <a:gd name="connsiteX0" fmla="*/ 791859 w 2386334"/>
                  <a:gd name="connsiteY0" fmla="*/ 0 h 3453471"/>
                  <a:gd name="connsiteX1" fmla="*/ 2107661 w 2386334"/>
                  <a:gd name="connsiteY1" fmla="*/ 0 h 3453471"/>
                  <a:gd name="connsiteX2" fmla="*/ 1959531 w 2386334"/>
                  <a:gd name="connsiteY2" fmla="*/ 315198 h 3453471"/>
                  <a:gd name="connsiteX3" fmla="*/ 2332944 w 2386334"/>
                  <a:gd name="connsiteY3" fmla="*/ 762170 h 3453471"/>
                  <a:gd name="connsiteX4" fmla="*/ 2386334 w 2386334"/>
                  <a:gd name="connsiteY4" fmla="*/ 775358 h 3453471"/>
                  <a:gd name="connsiteX5" fmla="*/ 2377285 w 2386334"/>
                  <a:gd name="connsiteY5" fmla="*/ 786062 h 3453471"/>
                  <a:gd name="connsiteX6" fmla="*/ 2010501 w 2386334"/>
                  <a:gd name="connsiteY6" fmla="*/ 1170379 h 3453471"/>
                  <a:gd name="connsiteX7" fmla="*/ 1641077 w 2386334"/>
                  <a:gd name="connsiteY7" fmla="*/ 3451539 h 3453471"/>
                  <a:gd name="connsiteX8" fmla="*/ 1641560 w 2386334"/>
                  <a:gd name="connsiteY8" fmla="*/ 3453471 h 3453471"/>
                  <a:gd name="connsiteX9" fmla="*/ 791859 w 2386334"/>
                  <a:gd name="connsiteY9" fmla="*/ 3453471 h 3453471"/>
                  <a:gd name="connsiteX10" fmla="*/ 791859 w 2386334"/>
                  <a:gd name="connsiteY10" fmla="*/ 2177149 h 3453471"/>
                  <a:gd name="connsiteX11" fmla="*/ 779972 w 2386334"/>
                  <a:gd name="connsiteY11" fmla="*/ 2189939 h 3453471"/>
                  <a:gd name="connsiteX12" fmla="*/ 484625 w 2386334"/>
                  <a:gd name="connsiteY12" fmla="*/ 2316019 h 3453471"/>
                  <a:gd name="connsiteX13" fmla="*/ 0 w 2386334"/>
                  <a:gd name="connsiteY13" fmla="*/ 1705723 h 3453471"/>
                  <a:gd name="connsiteX14" fmla="*/ 484625 w 2386334"/>
                  <a:gd name="connsiteY14" fmla="*/ 1094513 h 3453471"/>
                  <a:gd name="connsiteX15" fmla="*/ 779972 w 2386334"/>
                  <a:gd name="connsiteY15" fmla="*/ 1221506 h 3453471"/>
                  <a:gd name="connsiteX16" fmla="*/ 791859 w 2386334"/>
                  <a:gd name="connsiteY16" fmla="*/ 1233383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6334" h="3453471">
                    <a:moveTo>
                      <a:pt x="791859" y="0"/>
                    </a:moveTo>
                    <a:lnTo>
                      <a:pt x="2107661" y="0"/>
                    </a:lnTo>
                    <a:cubicBezTo>
                      <a:pt x="2015309" y="84966"/>
                      <a:pt x="1959531" y="194600"/>
                      <a:pt x="1959531" y="315198"/>
                    </a:cubicBezTo>
                    <a:cubicBezTo>
                      <a:pt x="1959531" y="515965"/>
                      <a:pt x="2113834" y="688467"/>
                      <a:pt x="2332944" y="762170"/>
                    </a:cubicBezTo>
                    <a:lnTo>
                      <a:pt x="2386334" y="775358"/>
                    </a:lnTo>
                    <a:lnTo>
                      <a:pt x="2377285" y="786062"/>
                    </a:lnTo>
                    <a:cubicBezTo>
                      <a:pt x="2162014" y="1035396"/>
                      <a:pt x="2010501" y="1170379"/>
                      <a:pt x="2010501" y="1170379"/>
                    </a:cubicBezTo>
                    <a:cubicBezTo>
                      <a:pt x="2010501" y="1170379"/>
                      <a:pt x="1395133" y="2327379"/>
                      <a:pt x="1641077" y="3451539"/>
                    </a:cubicBezTo>
                    <a:lnTo>
                      <a:pt x="1641560" y="3453471"/>
                    </a:lnTo>
                    <a:lnTo>
                      <a:pt x="791859" y="3453471"/>
                    </a:lnTo>
                    <a:lnTo>
                      <a:pt x="791859" y="2177149"/>
                    </a:lnTo>
                    <a:cubicBezTo>
                      <a:pt x="788201" y="2181717"/>
                      <a:pt x="783629" y="2185371"/>
                      <a:pt x="779972" y="2189939"/>
                    </a:cubicBezTo>
                    <a:cubicBezTo>
                      <a:pt x="697677" y="2269424"/>
                      <a:pt x="595266" y="2316019"/>
                      <a:pt x="484625" y="2316019"/>
                    </a:cubicBezTo>
                    <a:cubicBezTo>
                      <a:pt x="216710" y="2316019"/>
                      <a:pt x="0" y="2042847"/>
                      <a:pt x="0" y="1705723"/>
                    </a:cubicBezTo>
                    <a:cubicBezTo>
                      <a:pt x="0" y="1368598"/>
                      <a:pt x="216710" y="1094513"/>
                      <a:pt x="484625" y="1094513"/>
                    </a:cubicBezTo>
                    <a:cubicBezTo>
                      <a:pt x="595266" y="1094513"/>
                      <a:pt x="697677" y="1142021"/>
                      <a:pt x="779972" y="1221506"/>
                    </a:cubicBezTo>
                    <a:cubicBezTo>
                      <a:pt x="783629" y="1226074"/>
                      <a:pt x="788201" y="1229728"/>
                      <a:pt x="791859" y="1233383"/>
                    </a:cubicBezTo>
                    <a:close/>
                  </a:path>
                </a:pathLst>
              </a:custGeom>
              <a:solidFill>
                <a:schemeClr val="accent3">
                  <a:lumMod val="75000"/>
                </a:schemeClr>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2" name="Freeform 153">
                <a:extLst>
                  <a:ext uri="{FF2B5EF4-FFF2-40B4-BE49-F238E27FC236}">
                    <a16:creationId xmlns:a16="http://schemas.microsoft.com/office/drawing/2014/main" id="{ACB150B4-BA0F-4240-AF0C-B6B26A14331D}"/>
                  </a:ext>
                </a:extLst>
              </p:cNvPr>
              <p:cNvSpPr>
                <a:spLocks noChangeArrowheads="1"/>
              </p:cNvSpPr>
              <p:nvPr/>
            </p:nvSpPr>
            <p:spPr bwMode="auto">
              <a:xfrm>
                <a:off x="6644991" y="3022617"/>
                <a:ext cx="1930729" cy="2115564"/>
              </a:xfrm>
              <a:custGeom>
                <a:avLst/>
                <a:gdLst>
                  <a:gd name="connsiteX0" fmla="*/ 833579 w 3861457"/>
                  <a:gd name="connsiteY0" fmla="*/ 0 h 4231127"/>
                  <a:gd name="connsiteX1" fmla="*/ 2148843 w 3861457"/>
                  <a:gd name="connsiteY1" fmla="*/ 0 h 4231127"/>
                  <a:gd name="connsiteX2" fmla="*/ 2000773 w 3861457"/>
                  <a:gd name="connsiteY2" fmla="*/ 316313 h 4231127"/>
                  <a:gd name="connsiteX3" fmla="*/ 2611334 w 3861457"/>
                  <a:gd name="connsiteY3" fmla="*/ 800838 h 4231127"/>
                  <a:gd name="connsiteX4" fmla="*/ 3222808 w 3861457"/>
                  <a:gd name="connsiteY4" fmla="*/ 316313 h 4231127"/>
                  <a:gd name="connsiteX5" fmla="*/ 3074738 w 3861457"/>
                  <a:gd name="connsiteY5" fmla="*/ 0 h 4231127"/>
                  <a:gd name="connsiteX6" fmla="*/ 3816086 w 3861457"/>
                  <a:gd name="connsiteY6" fmla="*/ 0 h 4231127"/>
                  <a:gd name="connsiteX7" fmla="*/ 3819092 w 3861457"/>
                  <a:gd name="connsiteY7" fmla="*/ 18213 h 4231127"/>
                  <a:gd name="connsiteX8" fmla="*/ 2505168 w 3861457"/>
                  <a:gd name="connsiteY8" fmla="*/ 4141623 h 4231127"/>
                  <a:gd name="connsiteX9" fmla="*/ 2429499 w 3861457"/>
                  <a:gd name="connsiteY9" fmla="*/ 4231127 h 4231127"/>
                  <a:gd name="connsiteX10" fmla="*/ 2374033 w 3861457"/>
                  <a:gd name="connsiteY10" fmla="*/ 4217413 h 4231127"/>
                  <a:gd name="connsiteX11" fmla="*/ 2000773 w 3861457"/>
                  <a:gd name="connsiteY11" fmla="*/ 3770155 h 4231127"/>
                  <a:gd name="connsiteX12" fmla="*/ 2148843 w 3861457"/>
                  <a:gd name="connsiteY12" fmla="*/ 3454757 h 4231127"/>
                  <a:gd name="connsiteX13" fmla="*/ 833579 w 3861457"/>
                  <a:gd name="connsiteY13" fmla="*/ 3454757 h 4231127"/>
                  <a:gd name="connsiteX14" fmla="*/ 833579 w 3861457"/>
                  <a:gd name="connsiteY14" fmla="*/ 2129169 h 4231127"/>
                  <a:gd name="connsiteX15" fmla="*/ 821697 w 3861457"/>
                  <a:gd name="connsiteY15" fmla="*/ 2145624 h 4231127"/>
                  <a:gd name="connsiteX16" fmla="*/ 484427 w 3861457"/>
                  <a:gd name="connsiteY16" fmla="*/ 2318408 h 4231127"/>
                  <a:gd name="connsiteX17" fmla="*/ 0 w 3861457"/>
                  <a:gd name="connsiteY17" fmla="*/ 1706809 h 4231127"/>
                  <a:gd name="connsiteX18" fmla="*/ 484427 w 3861457"/>
                  <a:gd name="connsiteY18" fmla="*/ 1096124 h 4231127"/>
                  <a:gd name="connsiteX19" fmla="*/ 821697 w 3861457"/>
                  <a:gd name="connsiteY19" fmla="*/ 1267994 h 4231127"/>
                  <a:gd name="connsiteX20" fmla="*/ 833579 w 3861457"/>
                  <a:gd name="connsiteY20" fmla="*/ 1284449 h 42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61457" h="4231127">
                    <a:moveTo>
                      <a:pt x="833579" y="0"/>
                    </a:moveTo>
                    <a:lnTo>
                      <a:pt x="2148843" y="0"/>
                    </a:lnTo>
                    <a:cubicBezTo>
                      <a:pt x="2056528" y="85021"/>
                      <a:pt x="2000773" y="195639"/>
                      <a:pt x="2000773" y="316313"/>
                    </a:cubicBezTo>
                    <a:cubicBezTo>
                      <a:pt x="2000773" y="583259"/>
                      <a:pt x="2274977" y="800838"/>
                      <a:pt x="2611334" y="800838"/>
                    </a:cubicBezTo>
                    <a:cubicBezTo>
                      <a:pt x="2949518" y="800838"/>
                      <a:pt x="3222808" y="583259"/>
                      <a:pt x="3222808" y="316313"/>
                    </a:cubicBezTo>
                    <a:cubicBezTo>
                      <a:pt x="3222808" y="195639"/>
                      <a:pt x="3167053" y="85021"/>
                      <a:pt x="3074738" y="0"/>
                    </a:cubicBezTo>
                    <a:lnTo>
                      <a:pt x="3816086" y="0"/>
                    </a:lnTo>
                    <a:lnTo>
                      <a:pt x="3819092" y="18213"/>
                    </a:lnTo>
                    <a:cubicBezTo>
                      <a:pt x="4075570" y="1914055"/>
                      <a:pt x="3108496" y="3412926"/>
                      <a:pt x="2505168" y="4141623"/>
                    </a:cubicBezTo>
                    <a:lnTo>
                      <a:pt x="2429499" y="4231127"/>
                    </a:lnTo>
                    <a:lnTo>
                      <a:pt x="2374033" y="4217413"/>
                    </a:lnTo>
                    <a:cubicBezTo>
                      <a:pt x="2155013" y="4143663"/>
                      <a:pt x="2000773" y="3971051"/>
                      <a:pt x="2000773" y="3770155"/>
                    </a:cubicBezTo>
                    <a:cubicBezTo>
                      <a:pt x="2000773" y="3649481"/>
                      <a:pt x="2056528" y="3539777"/>
                      <a:pt x="2148843" y="3454757"/>
                    </a:cubicBezTo>
                    <a:lnTo>
                      <a:pt x="833579" y="3454757"/>
                    </a:lnTo>
                    <a:lnTo>
                      <a:pt x="833579" y="2129169"/>
                    </a:lnTo>
                    <a:cubicBezTo>
                      <a:pt x="829923" y="2134654"/>
                      <a:pt x="825353" y="2140139"/>
                      <a:pt x="821697" y="2145624"/>
                    </a:cubicBezTo>
                    <a:cubicBezTo>
                      <a:pt x="733952" y="2252586"/>
                      <a:pt x="615130" y="2318408"/>
                      <a:pt x="484427" y="2318408"/>
                    </a:cubicBezTo>
                    <a:cubicBezTo>
                      <a:pt x="216621" y="2318408"/>
                      <a:pt x="0" y="2044148"/>
                      <a:pt x="0" y="1706809"/>
                    </a:cubicBezTo>
                    <a:cubicBezTo>
                      <a:pt x="0" y="1369470"/>
                      <a:pt x="216621" y="1096124"/>
                      <a:pt x="484427" y="1096124"/>
                    </a:cubicBezTo>
                    <a:cubicBezTo>
                      <a:pt x="615130" y="1096124"/>
                      <a:pt x="733952" y="1161032"/>
                      <a:pt x="821697" y="1267994"/>
                    </a:cubicBezTo>
                    <a:cubicBezTo>
                      <a:pt x="825353" y="1273479"/>
                      <a:pt x="829923" y="1278050"/>
                      <a:pt x="833579" y="1284449"/>
                    </a:cubicBezTo>
                    <a:close/>
                  </a:path>
                </a:pathLst>
              </a:custGeom>
              <a:solidFill>
                <a:schemeClr val="accent4">
                  <a:lumMod val="75000"/>
                </a:schemeClr>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3" name="Freeform 146">
                <a:extLst>
                  <a:ext uri="{FF2B5EF4-FFF2-40B4-BE49-F238E27FC236}">
                    <a16:creationId xmlns:a16="http://schemas.microsoft.com/office/drawing/2014/main" id="{17DBB513-9E04-41F0-9782-41B64054137D}"/>
                  </a:ext>
                </a:extLst>
              </p:cNvPr>
              <p:cNvSpPr>
                <a:spLocks noChangeArrowheads="1"/>
              </p:cNvSpPr>
              <p:nvPr/>
            </p:nvSpPr>
            <p:spPr bwMode="auto">
              <a:xfrm>
                <a:off x="4919588" y="1289764"/>
                <a:ext cx="2506691" cy="1726736"/>
              </a:xfrm>
              <a:custGeom>
                <a:avLst/>
                <a:gdLst>
                  <a:gd name="connsiteX0" fmla="*/ 2645229 w 5013382"/>
                  <a:gd name="connsiteY0" fmla="*/ 230 h 3453471"/>
                  <a:gd name="connsiteX1" fmla="*/ 4112473 w 5013382"/>
                  <a:gd name="connsiteY1" fmla="*/ 186759 h 3453471"/>
                  <a:gd name="connsiteX2" fmla="*/ 4233726 w 5013382"/>
                  <a:gd name="connsiteY2" fmla="*/ 222069 h 3453471"/>
                  <a:gd name="connsiteX3" fmla="*/ 4233726 w 5013382"/>
                  <a:gd name="connsiteY3" fmla="*/ 1178878 h 3453471"/>
                  <a:gd name="connsiteX4" fmla="*/ 4246522 w 5013382"/>
                  <a:gd name="connsiteY4" fmla="*/ 1166998 h 3453471"/>
                  <a:gd name="connsiteX5" fmla="*/ 4528039 w 5013382"/>
                  <a:gd name="connsiteY5" fmla="*/ 1052765 h 3453471"/>
                  <a:gd name="connsiteX6" fmla="*/ 5013382 w 5013382"/>
                  <a:gd name="connsiteY6" fmla="*/ 1663223 h 3453471"/>
                  <a:gd name="connsiteX7" fmla="*/ 4528039 w 5013382"/>
                  <a:gd name="connsiteY7" fmla="*/ 2274594 h 3453471"/>
                  <a:gd name="connsiteX8" fmla="*/ 4246522 w 5013382"/>
                  <a:gd name="connsiteY8" fmla="*/ 2159448 h 3453471"/>
                  <a:gd name="connsiteX9" fmla="*/ 4233726 w 5013382"/>
                  <a:gd name="connsiteY9" fmla="*/ 2147568 h 3453471"/>
                  <a:gd name="connsiteX10" fmla="*/ 4233726 w 5013382"/>
                  <a:gd name="connsiteY10" fmla="*/ 3453471 h 3453471"/>
                  <a:gd name="connsiteX11" fmla="*/ 2982437 w 5013382"/>
                  <a:gd name="connsiteY11" fmla="*/ 3453471 h 3453471"/>
                  <a:gd name="connsiteX12" fmla="*/ 3130508 w 5013382"/>
                  <a:gd name="connsiteY12" fmla="*/ 3138190 h 3453471"/>
                  <a:gd name="connsiteX13" fmla="*/ 2519030 w 5013382"/>
                  <a:gd name="connsiteY13" fmla="*/ 2652931 h 3453471"/>
                  <a:gd name="connsiteX14" fmla="*/ 1908467 w 5013382"/>
                  <a:gd name="connsiteY14" fmla="*/ 3138190 h 3453471"/>
                  <a:gd name="connsiteX15" fmla="*/ 2057452 w 5013382"/>
                  <a:gd name="connsiteY15" fmla="*/ 3453471 h 3453471"/>
                  <a:gd name="connsiteX16" fmla="*/ 792453 w 5013382"/>
                  <a:gd name="connsiteY16" fmla="*/ 3453471 h 3453471"/>
                  <a:gd name="connsiteX17" fmla="*/ 792453 w 5013382"/>
                  <a:gd name="connsiteY17" fmla="*/ 2135687 h 3453471"/>
                  <a:gd name="connsiteX18" fmla="*/ 779656 w 5013382"/>
                  <a:gd name="connsiteY18" fmla="*/ 2147568 h 3453471"/>
                  <a:gd name="connsiteX19" fmla="*/ 485343 w 5013382"/>
                  <a:gd name="connsiteY19" fmla="*/ 2274594 h 3453471"/>
                  <a:gd name="connsiteX20" fmla="*/ 0 w 5013382"/>
                  <a:gd name="connsiteY20" fmla="*/ 1663223 h 3453471"/>
                  <a:gd name="connsiteX21" fmla="*/ 485343 w 5013382"/>
                  <a:gd name="connsiteY21" fmla="*/ 1052765 h 3453471"/>
                  <a:gd name="connsiteX22" fmla="*/ 779656 w 5013382"/>
                  <a:gd name="connsiteY22" fmla="*/ 1178878 h 3453471"/>
                  <a:gd name="connsiteX23" fmla="*/ 792453 w 5013382"/>
                  <a:gd name="connsiteY23" fmla="*/ 1191672 h 3453471"/>
                  <a:gd name="connsiteX24" fmla="*/ 792453 w 5013382"/>
                  <a:gd name="connsiteY24" fmla="*/ 256839 h 3453471"/>
                  <a:gd name="connsiteX25" fmla="*/ 1097092 w 5013382"/>
                  <a:gd name="connsiteY25" fmla="*/ 173934 h 3453471"/>
                  <a:gd name="connsiteX26" fmla="*/ 2645229 w 5013382"/>
                  <a:gd name="connsiteY26" fmla="*/ 230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13382" h="3453471">
                    <a:moveTo>
                      <a:pt x="2645229" y="230"/>
                    </a:moveTo>
                    <a:cubicBezTo>
                      <a:pt x="3143792" y="4419"/>
                      <a:pt x="3640289" y="65995"/>
                      <a:pt x="4112473" y="186759"/>
                    </a:cubicBezTo>
                    <a:lnTo>
                      <a:pt x="4233726" y="222069"/>
                    </a:lnTo>
                    <a:lnTo>
                      <a:pt x="4233726" y="1178878"/>
                    </a:lnTo>
                    <a:cubicBezTo>
                      <a:pt x="4237382" y="1174308"/>
                      <a:pt x="4241952" y="1170653"/>
                      <a:pt x="4246522" y="1166998"/>
                    </a:cubicBezTo>
                    <a:cubicBezTo>
                      <a:pt x="4325128" y="1094803"/>
                      <a:pt x="4422927" y="1052765"/>
                      <a:pt x="4528039" y="1052765"/>
                    </a:cubicBezTo>
                    <a:cubicBezTo>
                      <a:pt x="4795846" y="1052765"/>
                      <a:pt x="5013382" y="1326009"/>
                      <a:pt x="5013382" y="1663223"/>
                    </a:cubicBezTo>
                    <a:cubicBezTo>
                      <a:pt x="5013382" y="2000436"/>
                      <a:pt x="4795846" y="2274594"/>
                      <a:pt x="4528039" y="2274594"/>
                    </a:cubicBezTo>
                    <a:cubicBezTo>
                      <a:pt x="4422927" y="2274594"/>
                      <a:pt x="4325128" y="2231642"/>
                      <a:pt x="4246522" y="2159448"/>
                    </a:cubicBezTo>
                    <a:cubicBezTo>
                      <a:pt x="4241952" y="2155792"/>
                      <a:pt x="4237382" y="2152137"/>
                      <a:pt x="4233726" y="2147568"/>
                    </a:cubicBezTo>
                    <a:lnTo>
                      <a:pt x="4233726" y="3453471"/>
                    </a:lnTo>
                    <a:lnTo>
                      <a:pt x="2982437" y="3453471"/>
                    </a:lnTo>
                    <a:cubicBezTo>
                      <a:pt x="3074752" y="3368482"/>
                      <a:pt x="3130508" y="3258819"/>
                      <a:pt x="3130508" y="3138190"/>
                    </a:cubicBezTo>
                    <a:cubicBezTo>
                      <a:pt x="3130508" y="2870430"/>
                      <a:pt x="2857216" y="2652931"/>
                      <a:pt x="2519030" y="2652931"/>
                    </a:cubicBezTo>
                    <a:cubicBezTo>
                      <a:pt x="2182672" y="2652931"/>
                      <a:pt x="1908467" y="2870430"/>
                      <a:pt x="1908467" y="3138190"/>
                    </a:cubicBezTo>
                    <a:cubicBezTo>
                      <a:pt x="1908467" y="3258819"/>
                      <a:pt x="1964222" y="3368482"/>
                      <a:pt x="2057452" y="3453471"/>
                    </a:cubicBezTo>
                    <a:lnTo>
                      <a:pt x="792453" y="3453471"/>
                    </a:lnTo>
                    <a:lnTo>
                      <a:pt x="792453" y="2135687"/>
                    </a:lnTo>
                    <a:lnTo>
                      <a:pt x="779656" y="2147568"/>
                    </a:lnTo>
                    <a:cubicBezTo>
                      <a:pt x="698309" y="2227073"/>
                      <a:pt x="595939" y="2274594"/>
                      <a:pt x="485343" y="2274594"/>
                    </a:cubicBezTo>
                    <a:cubicBezTo>
                      <a:pt x="216622" y="2274594"/>
                      <a:pt x="0" y="2000436"/>
                      <a:pt x="0" y="1663223"/>
                    </a:cubicBezTo>
                    <a:cubicBezTo>
                      <a:pt x="0" y="1326009"/>
                      <a:pt x="216622" y="1052765"/>
                      <a:pt x="485343" y="1052765"/>
                    </a:cubicBezTo>
                    <a:cubicBezTo>
                      <a:pt x="595939" y="1052765"/>
                      <a:pt x="698309" y="1100286"/>
                      <a:pt x="779656" y="1178878"/>
                    </a:cubicBezTo>
                    <a:cubicBezTo>
                      <a:pt x="784226" y="1183447"/>
                      <a:pt x="787882" y="1187102"/>
                      <a:pt x="792453" y="1191672"/>
                    </a:cubicBezTo>
                    <a:lnTo>
                      <a:pt x="792453" y="256839"/>
                    </a:lnTo>
                    <a:lnTo>
                      <a:pt x="1097092" y="173934"/>
                    </a:lnTo>
                    <a:cubicBezTo>
                      <a:pt x="1598353" y="54434"/>
                      <a:pt x="2122925" y="-4159"/>
                      <a:pt x="2645229" y="230"/>
                    </a:cubicBezTo>
                    <a:close/>
                  </a:path>
                </a:pathLst>
              </a:custGeom>
              <a:solidFill>
                <a:schemeClr val="accent1"/>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5" name="Freeform 142">
                <a:extLst>
                  <a:ext uri="{FF2B5EF4-FFF2-40B4-BE49-F238E27FC236}">
                    <a16:creationId xmlns:a16="http://schemas.microsoft.com/office/drawing/2014/main" id="{85AA78B0-8786-4777-8506-F1C147AD1030}"/>
                  </a:ext>
                </a:extLst>
              </p:cNvPr>
              <p:cNvSpPr>
                <a:spLocks noChangeArrowheads="1"/>
              </p:cNvSpPr>
              <p:nvPr/>
            </p:nvSpPr>
            <p:spPr bwMode="auto">
              <a:xfrm>
                <a:off x="3952521" y="1423750"/>
                <a:ext cx="1392087" cy="1999473"/>
              </a:xfrm>
              <a:custGeom>
                <a:avLst/>
                <a:gdLst>
                  <a:gd name="connsiteX0" fmla="*/ 2784173 w 2784173"/>
                  <a:gd name="connsiteY0" fmla="*/ 0 h 3998946"/>
                  <a:gd name="connsiteX1" fmla="*/ 2784173 w 2784173"/>
                  <a:gd name="connsiteY1" fmla="*/ 922667 h 3998946"/>
                  <a:gd name="connsiteX2" fmla="*/ 2489074 w 2784173"/>
                  <a:gd name="connsiteY2" fmla="*/ 796508 h 3998946"/>
                  <a:gd name="connsiteX3" fmla="*/ 2004857 w 2784173"/>
                  <a:gd name="connsiteY3" fmla="*/ 1407193 h 3998946"/>
                  <a:gd name="connsiteX4" fmla="*/ 2489074 w 2784173"/>
                  <a:gd name="connsiteY4" fmla="*/ 2018792 h 3998946"/>
                  <a:gd name="connsiteX5" fmla="*/ 2784173 w 2784173"/>
                  <a:gd name="connsiteY5" fmla="*/ 1891718 h 3998946"/>
                  <a:gd name="connsiteX6" fmla="*/ 2784173 w 2784173"/>
                  <a:gd name="connsiteY6" fmla="*/ 3198108 h 3998946"/>
                  <a:gd name="connsiteX7" fmla="*/ 1477701 w 2784173"/>
                  <a:gd name="connsiteY7" fmla="*/ 3198108 h 3998946"/>
                  <a:gd name="connsiteX8" fmla="*/ 1625707 w 2784173"/>
                  <a:gd name="connsiteY8" fmla="*/ 3514421 h 3998946"/>
                  <a:gd name="connsiteX9" fmla="*/ 1014497 w 2784173"/>
                  <a:gd name="connsiteY9" fmla="*/ 3998946 h 3998946"/>
                  <a:gd name="connsiteX10" fmla="*/ 404202 w 2784173"/>
                  <a:gd name="connsiteY10" fmla="*/ 3514421 h 3998946"/>
                  <a:gd name="connsiteX11" fmla="*/ 553121 w 2784173"/>
                  <a:gd name="connsiteY11" fmla="*/ 3198108 h 3998946"/>
                  <a:gd name="connsiteX12" fmla="*/ 424 w 2784173"/>
                  <a:gd name="connsiteY12" fmla="*/ 3198108 h 3998946"/>
                  <a:gd name="connsiteX13" fmla="*/ 0 w 2784173"/>
                  <a:gd name="connsiteY13" fmla="*/ 3097916 h 3998946"/>
                  <a:gd name="connsiteX14" fmla="*/ 1679835 w 2784173"/>
                  <a:gd name="connsiteY14" fmla="*/ 456434 h 3998946"/>
                  <a:gd name="connsiteX15" fmla="*/ 2716937 w 2784173"/>
                  <a:gd name="connsiteY15" fmla="*/ 18298 h 39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4173" h="3998946">
                    <a:moveTo>
                      <a:pt x="2784173" y="0"/>
                    </a:moveTo>
                    <a:lnTo>
                      <a:pt x="2784173" y="922667"/>
                    </a:lnTo>
                    <a:cubicBezTo>
                      <a:pt x="2701947" y="844047"/>
                      <a:pt x="2600535" y="796508"/>
                      <a:pt x="2489074" y="796508"/>
                    </a:cubicBezTo>
                    <a:cubicBezTo>
                      <a:pt x="2221385" y="796508"/>
                      <a:pt x="2004857" y="1069854"/>
                      <a:pt x="2004857" y="1407193"/>
                    </a:cubicBezTo>
                    <a:cubicBezTo>
                      <a:pt x="2004857" y="1744532"/>
                      <a:pt x="2221385" y="2018792"/>
                      <a:pt x="2489074" y="2018792"/>
                    </a:cubicBezTo>
                    <a:cubicBezTo>
                      <a:pt x="2600535" y="2018792"/>
                      <a:pt x="2701947" y="1971253"/>
                      <a:pt x="2784173" y="1891718"/>
                    </a:cubicBezTo>
                    <a:lnTo>
                      <a:pt x="2784173" y="3198108"/>
                    </a:lnTo>
                    <a:lnTo>
                      <a:pt x="1477701" y="3198108"/>
                    </a:lnTo>
                    <a:cubicBezTo>
                      <a:pt x="1569976" y="3283128"/>
                      <a:pt x="1625707" y="3393746"/>
                      <a:pt x="1625707" y="3514421"/>
                    </a:cubicBezTo>
                    <a:cubicBezTo>
                      <a:pt x="1625707" y="3781367"/>
                      <a:pt x="1352535" y="3998946"/>
                      <a:pt x="1014497" y="3998946"/>
                    </a:cubicBezTo>
                    <a:cubicBezTo>
                      <a:pt x="677373" y="3998946"/>
                      <a:pt x="404202" y="3781367"/>
                      <a:pt x="404202" y="3514421"/>
                    </a:cubicBezTo>
                    <a:cubicBezTo>
                      <a:pt x="404202" y="3393746"/>
                      <a:pt x="459932" y="3283128"/>
                      <a:pt x="553121" y="3198108"/>
                    </a:cubicBezTo>
                    <a:lnTo>
                      <a:pt x="424" y="3198108"/>
                    </a:lnTo>
                    <a:lnTo>
                      <a:pt x="0" y="3097916"/>
                    </a:lnTo>
                    <a:cubicBezTo>
                      <a:pt x="14702" y="2228432"/>
                      <a:pt x="354009" y="1195536"/>
                      <a:pt x="1679835" y="456434"/>
                    </a:cubicBezTo>
                    <a:cubicBezTo>
                      <a:pt x="2001633" y="277003"/>
                      <a:pt x="2350930" y="130666"/>
                      <a:pt x="2716937" y="18298"/>
                    </a:cubicBezTo>
                    <a:close/>
                  </a:path>
                </a:pathLst>
              </a:custGeom>
              <a:solidFill>
                <a:schemeClr val="accent1">
                  <a:lumMod val="75000"/>
                </a:schemeClr>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6" name="Freeform 9">
                <a:extLst>
                  <a:ext uri="{FF2B5EF4-FFF2-40B4-BE49-F238E27FC236}">
                    <a16:creationId xmlns:a16="http://schemas.microsoft.com/office/drawing/2014/main" id="{6FC65C45-0B29-4905-81CB-F1022CD6D2AB}"/>
                  </a:ext>
                </a:extLst>
              </p:cNvPr>
              <p:cNvSpPr>
                <a:spLocks noChangeArrowheads="1"/>
              </p:cNvSpPr>
              <p:nvPr/>
            </p:nvSpPr>
            <p:spPr bwMode="auto">
              <a:xfrm>
                <a:off x="5345064" y="2621555"/>
                <a:ext cx="1721145" cy="2529319"/>
              </a:xfrm>
              <a:custGeom>
                <a:avLst/>
                <a:gdLst>
                  <a:gd name="T0" fmla="*/ 2865 w 3765"/>
                  <a:gd name="T1" fmla="*/ 2743 h 5532"/>
                  <a:gd name="T2" fmla="*/ 2865 w 3765"/>
                  <a:gd name="T3" fmla="*/ 2743 h 5532"/>
                  <a:gd name="T4" fmla="*/ 3396 w 3765"/>
                  <a:gd name="T5" fmla="*/ 3411 h 5532"/>
                  <a:gd name="T6" fmla="*/ 3396 w 3765"/>
                  <a:gd name="T7" fmla="*/ 3411 h 5532"/>
                  <a:gd name="T8" fmla="*/ 3764 w 3765"/>
                  <a:gd name="T9" fmla="*/ 3223 h 5532"/>
                  <a:gd name="T10" fmla="*/ 3764 w 3765"/>
                  <a:gd name="T11" fmla="*/ 4655 h 5532"/>
                  <a:gd name="T12" fmla="*/ 2395 w 3765"/>
                  <a:gd name="T13" fmla="*/ 4655 h 5532"/>
                  <a:gd name="T14" fmla="*/ 2395 w 3765"/>
                  <a:gd name="T15" fmla="*/ 4655 h 5532"/>
                  <a:gd name="T16" fmla="*/ 2558 w 3765"/>
                  <a:gd name="T17" fmla="*/ 5001 h 5532"/>
                  <a:gd name="T18" fmla="*/ 2558 w 3765"/>
                  <a:gd name="T19" fmla="*/ 5001 h 5532"/>
                  <a:gd name="T20" fmla="*/ 1889 w 3765"/>
                  <a:gd name="T21" fmla="*/ 5531 h 5532"/>
                  <a:gd name="T22" fmla="*/ 1889 w 3765"/>
                  <a:gd name="T23" fmla="*/ 5531 h 5532"/>
                  <a:gd name="T24" fmla="*/ 1221 w 3765"/>
                  <a:gd name="T25" fmla="*/ 5001 h 5532"/>
                  <a:gd name="T26" fmla="*/ 1221 w 3765"/>
                  <a:gd name="T27" fmla="*/ 5001 h 5532"/>
                  <a:gd name="T28" fmla="*/ 1383 w 3765"/>
                  <a:gd name="T29" fmla="*/ 4655 h 5532"/>
                  <a:gd name="T30" fmla="*/ 0 w 3765"/>
                  <a:gd name="T31" fmla="*/ 4655 h 5532"/>
                  <a:gd name="T32" fmla="*/ 0 w 3765"/>
                  <a:gd name="T33" fmla="*/ 3239 h 5532"/>
                  <a:gd name="T34" fmla="*/ 0 w 3765"/>
                  <a:gd name="T35" fmla="*/ 3239 h 5532"/>
                  <a:gd name="T36" fmla="*/ 354 w 3765"/>
                  <a:gd name="T37" fmla="*/ 3411 h 5532"/>
                  <a:gd name="T38" fmla="*/ 354 w 3765"/>
                  <a:gd name="T39" fmla="*/ 3411 h 5532"/>
                  <a:gd name="T40" fmla="*/ 885 w 3765"/>
                  <a:gd name="T41" fmla="*/ 2743 h 5532"/>
                  <a:gd name="T42" fmla="*/ 885 w 3765"/>
                  <a:gd name="T43" fmla="*/ 2743 h 5532"/>
                  <a:gd name="T44" fmla="*/ 354 w 3765"/>
                  <a:gd name="T45" fmla="*/ 2075 h 5532"/>
                  <a:gd name="T46" fmla="*/ 354 w 3765"/>
                  <a:gd name="T47" fmla="*/ 2075 h 5532"/>
                  <a:gd name="T48" fmla="*/ 0 w 3765"/>
                  <a:gd name="T49" fmla="*/ 2247 h 5532"/>
                  <a:gd name="T50" fmla="*/ 0 w 3765"/>
                  <a:gd name="T51" fmla="*/ 876 h 5532"/>
                  <a:gd name="T52" fmla="*/ 1383 w 3765"/>
                  <a:gd name="T53" fmla="*/ 876 h 5532"/>
                  <a:gd name="T54" fmla="*/ 1383 w 3765"/>
                  <a:gd name="T55" fmla="*/ 876 h 5532"/>
                  <a:gd name="T56" fmla="*/ 1221 w 3765"/>
                  <a:gd name="T57" fmla="*/ 531 h 5532"/>
                  <a:gd name="T58" fmla="*/ 1221 w 3765"/>
                  <a:gd name="T59" fmla="*/ 531 h 5532"/>
                  <a:gd name="T60" fmla="*/ 1889 w 3765"/>
                  <a:gd name="T61" fmla="*/ 0 h 5532"/>
                  <a:gd name="T62" fmla="*/ 1889 w 3765"/>
                  <a:gd name="T63" fmla="*/ 0 h 5532"/>
                  <a:gd name="T64" fmla="*/ 2558 w 3765"/>
                  <a:gd name="T65" fmla="*/ 531 h 5532"/>
                  <a:gd name="T66" fmla="*/ 2558 w 3765"/>
                  <a:gd name="T67" fmla="*/ 531 h 5532"/>
                  <a:gd name="T68" fmla="*/ 2395 w 3765"/>
                  <a:gd name="T69" fmla="*/ 876 h 5532"/>
                  <a:gd name="T70" fmla="*/ 3764 w 3765"/>
                  <a:gd name="T71" fmla="*/ 876 h 5532"/>
                  <a:gd name="T72" fmla="*/ 3764 w 3765"/>
                  <a:gd name="T73" fmla="*/ 2263 h 5532"/>
                  <a:gd name="T74" fmla="*/ 3764 w 3765"/>
                  <a:gd name="T75" fmla="*/ 2263 h 5532"/>
                  <a:gd name="T76" fmla="*/ 3396 w 3765"/>
                  <a:gd name="T77" fmla="*/ 2075 h 5532"/>
                  <a:gd name="T78" fmla="*/ 3396 w 3765"/>
                  <a:gd name="T79" fmla="*/ 2075 h 5532"/>
                  <a:gd name="T80" fmla="*/ 2865 w 3765"/>
                  <a:gd name="T81" fmla="*/ 2743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5" h="5532">
                    <a:moveTo>
                      <a:pt x="2865" y="2743"/>
                    </a:moveTo>
                    <a:lnTo>
                      <a:pt x="2865" y="2743"/>
                    </a:lnTo>
                    <a:cubicBezTo>
                      <a:pt x="2865" y="3113"/>
                      <a:pt x="3103" y="3411"/>
                      <a:pt x="3396" y="3411"/>
                    </a:cubicBezTo>
                    <a:lnTo>
                      <a:pt x="3396" y="3411"/>
                    </a:lnTo>
                    <a:cubicBezTo>
                      <a:pt x="3539" y="3411"/>
                      <a:pt x="3669" y="3340"/>
                      <a:pt x="3764" y="3223"/>
                    </a:cubicBezTo>
                    <a:lnTo>
                      <a:pt x="3764" y="4655"/>
                    </a:lnTo>
                    <a:lnTo>
                      <a:pt x="2395" y="4655"/>
                    </a:lnTo>
                    <a:lnTo>
                      <a:pt x="2395" y="4655"/>
                    </a:lnTo>
                    <a:cubicBezTo>
                      <a:pt x="2497" y="4748"/>
                      <a:pt x="2558" y="4868"/>
                      <a:pt x="2558" y="5001"/>
                    </a:cubicBezTo>
                    <a:lnTo>
                      <a:pt x="2558" y="5001"/>
                    </a:lnTo>
                    <a:cubicBezTo>
                      <a:pt x="2558" y="5293"/>
                      <a:pt x="2258" y="5531"/>
                      <a:pt x="1889" y="5531"/>
                    </a:cubicBezTo>
                    <a:lnTo>
                      <a:pt x="1889" y="5531"/>
                    </a:lnTo>
                    <a:cubicBezTo>
                      <a:pt x="1520" y="5531"/>
                      <a:pt x="1221" y="5293"/>
                      <a:pt x="1221" y="5001"/>
                    </a:cubicBezTo>
                    <a:lnTo>
                      <a:pt x="1221" y="5001"/>
                    </a:lnTo>
                    <a:cubicBezTo>
                      <a:pt x="1221" y="4868"/>
                      <a:pt x="1282" y="4748"/>
                      <a:pt x="1383" y="4655"/>
                    </a:cubicBezTo>
                    <a:lnTo>
                      <a:pt x="0" y="4655"/>
                    </a:lnTo>
                    <a:lnTo>
                      <a:pt x="0" y="3239"/>
                    </a:lnTo>
                    <a:lnTo>
                      <a:pt x="0" y="3239"/>
                    </a:lnTo>
                    <a:cubicBezTo>
                      <a:pt x="93" y="3346"/>
                      <a:pt x="217" y="3411"/>
                      <a:pt x="354" y="3411"/>
                    </a:cubicBezTo>
                    <a:lnTo>
                      <a:pt x="354" y="3411"/>
                    </a:lnTo>
                    <a:cubicBezTo>
                      <a:pt x="647" y="3411"/>
                      <a:pt x="885" y="3113"/>
                      <a:pt x="885" y="2743"/>
                    </a:cubicBezTo>
                    <a:lnTo>
                      <a:pt x="885" y="2743"/>
                    </a:lnTo>
                    <a:cubicBezTo>
                      <a:pt x="885" y="2374"/>
                      <a:pt x="647" y="2075"/>
                      <a:pt x="354" y="2075"/>
                    </a:cubicBezTo>
                    <a:lnTo>
                      <a:pt x="354" y="2075"/>
                    </a:lnTo>
                    <a:cubicBezTo>
                      <a:pt x="217" y="2075"/>
                      <a:pt x="93" y="2140"/>
                      <a:pt x="0" y="2247"/>
                    </a:cubicBezTo>
                    <a:lnTo>
                      <a:pt x="0" y="876"/>
                    </a:lnTo>
                    <a:lnTo>
                      <a:pt x="1383" y="876"/>
                    </a:lnTo>
                    <a:lnTo>
                      <a:pt x="1383" y="876"/>
                    </a:lnTo>
                    <a:cubicBezTo>
                      <a:pt x="1282" y="784"/>
                      <a:pt x="1221" y="663"/>
                      <a:pt x="1221" y="531"/>
                    </a:cubicBezTo>
                    <a:lnTo>
                      <a:pt x="1221" y="531"/>
                    </a:lnTo>
                    <a:cubicBezTo>
                      <a:pt x="1221" y="237"/>
                      <a:pt x="1520" y="0"/>
                      <a:pt x="1889" y="0"/>
                    </a:cubicBezTo>
                    <a:lnTo>
                      <a:pt x="1889" y="0"/>
                    </a:lnTo>
                    <a:cubicBezTo>
                      <a:pt x="2258" y="0"/>
                      <a:pt x="2558" y="237"/>
                      <a:pt x="2558" y="531"/>
                    </a:cubicBezTo>
                    <a:lnTo>
                      <a:pt x="2558" y="531"/>
                    </a:lnTo>
                    <a:cubicBezTo>
                      <a:pt x="2558" y="663"/>
                      <a:pt x="2497" y="784"/>
                      <a:pt x="2395" y="876"/>
                    </a:cubicBezTo>
                    <a:lnTo>
                      <a:pt x="3764" y="876"/>
                    </a:lnTo>
                    <a:lnTo>
                      <a:pt x="3764" y="2263"/>
                    </a:lnTo>
                    <a:lnTo>
                      <a:pt x="3764" y="2263"/>
                    </a:lnTo>
                    <a:cubicBezTo>
                      <a:pt x="3669" y="2146"/>
                      <a:pt x="3539" y="2075"/>
                      <a:pt x="3396" y="2075"/>
                    </a:cubicBezTo>
                    <a:lnTo>
                      <a:pt x="3396" y="2075"/>
                    </a:lnTo>
                    <a:cubicBezTo>
                      <a:pt x="3103" y="2075"/>
                      <a:pt x="2865" y="2374"/>
                      <a:pt x="2865" y="2743"/>
                    </a:cubicBezTo>
                  </a:path>
                </a:pathLst>
              </a:custGeom>
              <a:solidFill>
                <a:schemeClr val="tx2"/>
              </a:solidFill>
              <a:ln w="76200">
                <a:solidFill>
                  <a:schemeClr val="bg2"/>
                </a:solidFill>
              </a:ln>
              <a:effectLst/>
            </p:spPr>
            <p:txBody>
              <a:bodyPr wrap="none" anchor="ctr"/>
              <a:lstStyle/>
              <a:p>
                <a:pPr>
                  <a:lnSpc>
                    <a:spcPct val="110000"/>
                  </a:lnSpc>
                </a:pPr>
                <a:endParaRPr lang="en-US" sz="2449" dirty="0">
                  <a:latin typeface="Arial" panose="020B0604020202020204" pitchFamily="34" charset="0"/>
                </a:endParaRPr>
              </a:p>
            </p:txBody>
          </p:sp>
        </p:grpSp>
        <p:sp>
          <p:nvSpPr>
            <p:cNvPr id="19" name="TextBox 18">
              <a:extLst>
                <a:ext uri="{FF2B5EF4-FFF2-40B4-BE49-F238E27FC236}">
                  <a16:creationId xmlns:a16="http://schemas.microsoft.com/office/drawing/2014/main" id="{C34196F3-C4A4-4043-BB77-DBCA814599CE}"/>
                </a:ext>
              </a:extLst>
            </p:cNvPr>
            <p:cNvSpPr txBox="1"/>
            <p:nvPr/>
          </p:nvSpPr>
          <p:spPr>
            <a:xfrm>
              <a:off x="7088657" y="2209680"/>
              <a:ext cx="1179788" cy="292527"/>
            </a:xfrm>
            <a:prstGeom prst="rect">
              <a:avLst/>
            </a:prstGeom>
          </p:spPr>
          <p:txBody>
            <a:bodyPr wrap="square" rtlCol="0">
              <a:spAutoFit/>
            </a:bodyPr>
            <a:lstStyle/>
            <a:p>
              <a:pPr algn="ctr"/>
              <a:r>
                <a:rPr lang="en-US" sz="1050" dirty="0">
                  <a:solidFill>
                    <a:schemeClr val="bg1"/>
                  </a:solidFill>
                  <a:latin typeface="+mj-lt"/>
                </a:rPr>
                <a:t>Don’t interrupt</a:t>
              </a:r>
              <a:endParaRPr lang="en-CA" sz="1050" dirty="0">
                <a:solidFill>
                  <a:schemeClr val="bg1"/>
                </a:solidFill>
                <a:latin typeface="+mj-lt"/>
              </a:endParaRPr>
            </a:p>
          </p:txBody>
        </p:sp>
        <p:sp>
          <p:nvSpPr>
            <p:cNvPr id="20" name="TextBox 19">
              <a:extLst>
                <a:ext uri="{FF2B5EF4-FFF2-40B4-BE49-F238E27FC236}">
                  <a16:creationId xmlns:a16="http://schemas.microsoft.com/office/drawing/2014/main" id="{902A6DE5-F9CC-4A78-B8E6-9C0FB3E73AE4}"/>
                </a:ext>
              </a:extLst>
            </p:cNvPr>
            <p:cNvSpPr txBox="1"/>
            <p:nvPr/>
          </p:nvSpPr>
          <p:spPr>
            <a:xfrm>
              <a:off x="7050332" y="3896817"/>
              <a:ext cx="1392806" cy="478680"/>
            </a:xfrm>
            <a:prstGeom prst="rect">
              <a:avLst/>
            </a:prstGeom>
          </p:spPr>
          <p:txBody>
            <a:bodyPr wrap="square" rtlCol="0">
              <a:spAutoFit/>
            </a:bodyPr>
            <a:lstStyle/>
            <a:p>
              <a:pPr algn="ctr"/>
              <a:r>
                <a:rPr lang="en-US" sz="1050" dirty="0">
                  <a:solidFill>
                    <a:schemeClr val="bg1"/>
                  </a:solidFill>
                  <a:latin typeface="+mj-lt"/>
                </a:rPr>
                <a:t>Don’t make assumptions</a:t>
              </a:r>
              <a:endParaRPr lang="en-CA" sz="1050" dirty="0">
                <a:solidFill>
                  <a:schemeClr val="bg1"/>
                </a:solidFill>
                <a:latin typeface="+mj-lt"/>
              </a:endParaRPr>
            </a:p>
          </p:txBody>
        </p:sp>
        <p:sp>
          <p:nvSpPr>
            <p:cNvPr id="21" name="TextBox 20">
              <a:extLst>
                <a:ext uri="{FF2B5EF4-FFF2-40B4-BE49-F238E27FC236}">
                  <a16:creationId xmlns:a16="http://schemas.microsoft.com/office/drawing/2014/main" id="{69F69EA4-1A3A-4F7B-B7B2-7E81E69F90E5}"/>
                </a:ext>
              </a:extLst>
            </p:cNvPr>
            <p:cNvSpPr txBox="1"/>
            <p:nvPr/>
          </p:nvSpPr>
          <p:spPr>
            <a:xfrm>
              <a:off x="10282976" y="3715628"/>
              <a:ext cx="1392806" cy="664834"/>
            </a:xfrm>
            <a:prstGeom prst="rect">
              <a:avLst/>
            </a:prstGeom>
          </p:spPr>
          <p:txBody>
            <a:bodyPr wrap="square" rtlCol="0">
              <a:spAutoFit/>
            </a:bodyPr>
            <a:lstStyle/>
            <a:p>
              <a:pPr algn="ctr"/>
              <a:r>
                <a:rPr lang="en-US" sz="1050" dirty="0">
                  <a:solidFill>
                    <a:schemeClr val="bg1"/>
                  </a:solidFill>
                  <a:latin typeface="+mj-lt"/>
                </a:rPr>
                <a:t>Don’t provide an unprompted opinion</a:t>
              </a:r>
              <a:endParaRPr lang="en-CA" sz="1050" dirty="0">
                <a:solidFill>
                  <a:schemeClr val="bg1"/>
                </a:solidFill>
                <a:latin typeface="+mj-lt"/>
              </a:endParaRPr>
            </a:p>
          </p:txBody>
        </p:sp>
        <p:sp>
          <p:nvSpPr>
            <p:cNvPr id="22" name="TextBox 21">
              <a:extLst>
                <a:ext uri="{FF2B5EF4-FFF2-40B4-BE49-F238E27FC236}">
                  <a16:creationId xmlns:a16="http://schemas.microsoft.com/office/drawing/2014/main" id="{8F7CB1C3-E808-443A-8560-31965FD61B56}"/>
                </a:ext>
              </a:extLst>
            </p:cNvPr>
            <p:cNvSpPr txBox="1"/>
            <p:nvPr/>
          </p:nvSpPr>
          <p:spPr>
            <a:xfrm>
              <a:off x="7110268" y="5610059"/>
              <a:ext cx="1392806" cy="292527"/>
            </a:xfrm>
            <a:prstGeom prst="rect">
              <a:avLst/>
            </a:prstGeom>
          </p:spPr>
          <p:txBody>
            <a:bodyPr wrap="square" rtlCol="0">
              <a:spAutoFit/>
            </a:bodyPr>
            <a:lstStyle/>
            <a:p>
              <a:pPr algn="ctr"/>
              <a:r>
                <a:rPr lang="en-US" sz="1050" dirty="0">
                  <a:solidFill>
                    <a:schemeClr val="bg1"/>
                  </a:solidFill>
                  <a:latin typeface="+mj-lt"/>
                </a:rPr>
                <a:t>Be respectful</a:t>
              </a:r>
              <a:endParaRPr lang="en-CA" sz="1050" dirty="0">
                <a:solidFill>
                  <a:schemeClr val="bg1"/>
                </a:solidFill>
                <a:latin typeface="+mj-lt"/>
              </a:endParaRPr>
            </a:p>
          </p:txBody>
        </p:sp>
        <p:sp>
          <p:nvSpPr>
            <p:cNvPr id="23" name="TextBox 22">
              <a:extLst>
                <a:ext uri="{FF2B5EF4-FFF2-40B4-BE49-F238E27FC236}">
                  <a16:creationId xmlns:a16="http://schemas.microsoft.com/office/drawing/2014/main" id="{A1655959-E0B6-4384-9A94-1588CDAA3F00}"/>
                </a:ext>
              </a:extLst>
            </p:cNvPr>
            <p:cNvSpPr txBox="1"/>
            <p:nvPr/>
          </p:nvSpPr>
          <p:spPr>
            <a:xfrm>
              <a:off x="10430632" y="2218682"/>
              <a:ext cx="1228642" cy="478680"/>
            </a:xfrm>
            <a:prstGeom prst="rect">
              <a:avLst/>
            </a:prstGeom>
          </p:spPr>
          <p:txBody>
            <a:bodyPr wrap="square" rtlCol="0">
              <a:spAutoFit/>
            </a:bodyPr>
            <a:lstStyle/>
            <a:p>
              <a:pPr algn="ctr"/>
              <a:r>
                <a:rPr lang="en-US" sz="1050" dirty="0">
                  <a:solidFill>
                    <a:schemeClr val="bg1"/>
                  </a:solidFill>
                  <a:latin typeface="+mj-lt"/>
                </a:rPr>
                <a:t>Don’t question lived experiences</a:t>
              </a:r>
              <a:endParaRPr lang="en-CA" sz="1050" dirty="0">
                <a:solidFill>
                  <a:schemeClr val="bg1"/>
                </a:solidFill>
                <a:latin typeface="+mj-lt"/>
              </a:endParaRPr>
            </a:p>
          </p:txBody>
        </p:sp>
        <p:sp>
          <p:nvSpPr>
            <p:cNvPr id="24" name="TextBox 23">
              <a:extLst>
                <a:ext uri="{FF2B5EF4-FFF2-40B4-BE49-F238E27FC236}">
                  <a16:creationId xmlns:a16="http://schemas.microsoft.com/office/drawing/2014/main" id="{EF6EA0C6-AD6A-45A2-B2C7-CCC5F28D8148}"/>
                </a:ext>
              </a:extLst>
            </p:cNvPr>
            <p:cNvSpPr txBox="1"/>
            <p:nvPr/>
          </p:nvSpPr>
          <p:spPr>
            <a:xfrm>
              <a:off x="8399361" y="1445851"/>
              <a:ext cx="1842489" cy="1037140"/>
            </a:xfrm>
            <a:prstGeom prst="rect">
              <a:avLst/>
            </a:prstGeom>
          </p:spPr>
          <p:txBody>
            <a:bodyPr wrap="square" rtlCol="0">
              <a:spAutoFit/>
            </a:bodyPr>
            <a:lstStyle/>
            <a:p>
              <a:pPr algn="ctr"/>
              <a:r>
                <a:rPr lang="en-US" sz="1050" dirty="0">
                  <a:solidFill>
                    <a:schemeClr val="bg1"/>
                  </a:solidFill>
                  <a:latin typeface="+mj-lt"/>
                </a:rPr>
                <a:t>Ensure everyone knows they can share as much or as little as they want and can leave the conversation at any time</a:t>
              </a:r>
              <a:endParaRPr lang="en-CA" sz="1050" dirty="0">
                <a:solidFill>
                  <a:schemeClr val="bg1"/>
                </a:solidFill>
              </a:endParaRPr>
            </a:p>
          </p:txBody>
        </p:sp>
        <p:sp>
          <p:nvSpPr>
            <p:cNvPr id="25" name="TextBox 24">
              <a:extLst>
                <a:ext uri="{FF2B5EF4-FFF2-40B4-BE49-F238E27FC236}">
                  <a16:creationId xmlns:a16="http://schemas.microsoft.com/office/drawing/2014/main" id="{A3280C5F-33F0-487B-892B-C5A61D72E113}"/>
                </a:ext>
              </a:extLst>
            </p:cNvPr>
            <p:cNvSpPr txBox="1"/>
            <p:nvPr/>
          </p:nvSpPr>
          <p:spPr>
            <a:xfrm>
              <a:off x="8787372" y="3635871"/>
              <a:ext cx="1091078" cy="664834"/>
            </a:xfrm>
            <a:prstGeom prst="rect">
              <a:avLst/>
            </a:prstGeom>
          </p:spPr>
          <p:txBody>
            <a:bodyPr wrap="square" rtlCol="0">
              <a:spAutoFit/>
            </a:bodyPr>
            <a:lstStyle/>
            <a:p>
              <a:pPr algn="ctr"/>
              <a:r>
                <a:rPr lang="en-US" sz="1050" dirty="0">
                  <a:solidFill>
                    <a:schemeClr val="bg1"/>
                  </a:solidFill>
                  <a:latin typeface="+mj-lt"/>
                </a:rPr>
                <a:t>Practice empathy and active listening</a:t>
              </a:r>
              <a:endParaRPr lang="en-CA" sz="1050" dirty="0">
                <a:solidFill>
                  <a:schemeClr val="bg1"/>
                </a:solidFill>
                <a:latin typeface="+mj-lt"/>
              </a:endParaRPr>
            </a:p>
          </p:txBody>
        </p:sp>
        <p:sp>
          <p:nvSpPr>
            <p:cNvPr id="26" name="TextBox 25">
              <a:extLst>
                <a:ext uri="{FF2B5EF4-FFF2-40B4-BE49-F238E27FC236}">
                  <a16:creationId xmlns:a16="http://schemas.microsoft.com/office/drawing/2014/main" id="{6D5CD536-BFB5-43FB-A8A4-9438DE0DFAE3}"/>
                </a:ext>
              </a:extLst>
            </p:cNvPr>
            <p:cNvSpPr txBox="1"/>
            <p:nvPr/>
          </p:nvSpPr>
          <p:spPr>
            <a:xfrm>
              <a:off x="8717980" y="5404409"/>
              <a:ext cx="1231988" cy="850987"/>
            </a:xfrm>
            <a:prstGeom prst="rect">
              <a:avLst/>
            </a:prstGeom>
          </p:spPr>
          <p:txBody>
            <a:bodyPr wrap="square" rtlCol="0">
              <a:spAutoFit/>
            </a:bodyPr>
            <a:lstStyle/>
            <a:p>
              <a:pPr algn="ctr"/>
              <a:r>
                <a:rPr lang="en-US" sz="1050" dirty="0">
                  <a:solidFill>
                    <a:schemeClr val="bg1"/>
                  </a:solidFill>
                  <a:latin typeface="+mj-lt"/>
                </a:rPr>
                <a:t>Understand that lived experiences are unique and very personal</a:t>
              </a:r>
              <a:endParaRPr lang="en-CA" sz="1050" dirty="0">
                <a:solidFill>
                  <a:schemeClr val="bg1"/>
                </a:solidFill>
                <a:latin typeface="+mj-lt"/>
              </a:endParaRPr>
            </a:p>
          </p:txBody>
        </p:sp>
        <p:sp>
          <p:nvSpPr>
            <p:cNvPr id="27" name="TextBox 26">
              <a:extLst>
                <a:ext uri="{FF2B5EF4-FFF2-40B4-BE49-F238E27FC236}">
                  <a16:creationId xmlns:a16="http://schemas.microsoft.com/office/drawing/2014/main" id="{32843CF9-3A9D-42B3-B792-EB26374C5090}"/>
                </a:ext>
              </a:extLst>
            </p:cNvPr>
            <p:cNvSpPr txBox="1"/>
            <p:nvPr/>
          </p:nvSpPr>
          <p:spPr>
            <a:xfrm>
              <a:off x="10022848" y="5596966"/>
              <a:ext cx="905504" cy="478680"/>
            </a:xfrm>
            <a:prstGeom prst="rect">
              <a:avLst/>
            </a:prstGeom>
          </p:spPr>
          <p:txBody>
            <a:bodyPr wrap="square" rtlCol="0">
              <a:spAutoFit/>
            </a:bodyPr>
            <a:lstStyle/>
            <a:p>
              <a:pPr algn="ctr"/>
              <a:r>
                <a:rPr lang="en-US" sz="1050" dirty="0">
                  <a:solidFill>
                    <a:schemeClr val="bg1"/>
                  </a:solidFill>
                  <a:latin typeface="+mj-lt"/>
                </a:rPr>
                <a:t>Be</a:t>
              </a:r>
            </a:p>
            <a:p>
              <a:pPr algn="ctr"/>
              <a:r>
                <a:rPr lang="en-US" sz="1050" dirty="0">
                  <a:solidFill>
                    <a:schemeClr val="bg1"/>
                  </a:solidFill>
                  <a:latin typeface="+mj-lt"/>
                </a:rPr>
                <a:t>Kind</a:t>
              </a:r>
              <a:endParaRPr lang="en-CA" sz="1050" dirty="0">
                <a:solidFill>
                  <a:schemeClr val="bg1"/>
                </a:solidFill>
                <a:latin typeface="+mj-lt"/>
              </a:endParaRPr>
            </a:p>
          </p:txBody>
        </p:sp>
      </p:grpSp>
    </p:spTree>
    <p:extLst>
      <p:ext uri="{BB962C8B-B14F-4D97-AF65-F5344CB8AC3E}">
        <p14:creationId xmlns:p14="http://schemas.microsoft.com/office/powerpoint/2010/main" val="4128750609"/>
      </p:ext>
    </p:extLst>
  </p:cSld>
  <p:clrMapOvr>
    <a:masterClrMapping/>
  </p:clrMapOvr>
</p:sld>
</file>

<file path=ppt/theme/theme1.xml><?xml version="1.0" encoding="utf-8"?>
<a:theme xmlns:a="http://schemas.openxmlformats.org/drawingml/2006/main" name="Office Theme">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096B29C3B29141B67A7C80BDAB0281" ma:contentTypeVersion="12" ma:contentTypeDescription="Create a new document." ma:contentTypeScope="" ma:versionID="c3b028d26d04706801929d279444ee85">
  <xsd:schema xmlns:xsd="http://www.w3.org/2001/XMLSchema" xmlns:xs="http://www.w3.org/2001/XMLSchema" xmlns:p="http://schemas.microsoft.com/office/2006/metadata/properties" xmlns:ns2="f44c3299-90a8-4276-b5e0-a653ccbb8338" xmlns:ns3="73351c03-2bdc-4964-84f7-7b1614297a30" targetNamespace="http://schemas.microsoft.com/office/2006/metadata/properties" ma:root="true" ma:fieldsID="0414b9467759cdbace65413e60a569a8" ns2:_="" ns3:_="">
    <xsd:import namespace="f44c3299-90a8-4276-b5e0-a653ccbb8338"/>
    <xsd:import namespace="73351c03-2bdc-4964-84f7-7b1614297a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c3299-90a8-4276-b5e0-a653ccbb83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51c03-2bdc-4964-84f7-7b1614297a3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E2A059-3D90-4EF3-9B98-17B912128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4c3299-90a8-4276-b5e0-a653ccbb8338"/>
    <ds:schemaRef ds:uri="73351c03-2bdc-4964-84f7-7b1614297a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823</TotalTime>
  <Words>3616</Words>
  <Application>Microsoft Office PowerPoint</Application>
  <PresentationFormat>On-screen Show (16:9)</PresentationFormat>
  <Paragraphs>283</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Exo</vt:lpstr>
      <vt:lpstr>Montserrat SemiBold</vt:lpstr>
      <vt:lpstr>Roboto Condensed Light</vt:lpstr>
      <vt:lpstr>Office Theme</vt:lpstr>
      <vt:lpstr>Anti-Racism Guide</vt:lpstr>
      <vt:lpstr>Important definitions</vt:lpstr>
      <vt:lpstr>Important definitions</vt:lpstr>
      <vt:lpstr>Important definitions </vt:lpstr>
      <vt:lpstr>Why is it important to be anti-racist? </vt:lpstr>
      <vt:lpstr>PowerPoint Presentation</vt:lpstr>
      <vt:lpstr>Why is understanding lived experiences important?</vt:lpstr>
      <vt:lpstr>Seek out existing resources and expertise </vt:lpstr>
      <vt:lpstr>Listen to lived experiences </vt:lpstr>
      <vt:lpstr>Actively confronting and challenging existing barriers faced by racialized people</vt:lpstr>
      <vt:lpstr>Understand barriers faced by racialized people </vt:lpstr>
      <vt:lpstr>Recognize barriers in the moment</vt:lpstr>
      <vt:lpstr>Identify barriers that exist from experiences shared with you </vt:lpstr>
      <vt:lpstr>Independently learn more about existing barriers </vt:lpstr>
      <vt:lpstr>Confront and challenge barriers</vt:lpstr>
      <vt:lpstr>Continue your anti-racism journey </vt:lpstr>
      <vt:lpstr>Appendix I</vt:lpstr>
      <vt:lpstr>Appendix I</vt:lpstr>
      <vt:lpstr>Appendix I</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Amos, Jemimah</cp:lastModifiedBy>
  <cp:revision>58</cp:revision>
  <cp:lastPrinted>2015-07-21T16:14:49Z</cp:lastPrinted>
  <dcterms:created xsi:type="dcterms:W3CDTF">2010-04-12T23:12:02Z</dcterms:created>
  <dcterms:modified xsi:type="dcterms:W3CDTF">2023-06-28T14:24:32Z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0x01010056096B29C3B29141B67A7C80BDAB0281</vt:lpwstr>
  </property>
  <property fmtid="{D5CDD505-2E9C-101B-9397-08002B2CF9AE}" pid="3" name="Order">
    <vt:r8>2300</vt:r8>
  </property>
  <property fmtid="{D5CDD505-2E9C-101B-9397-08002B2CF9AE}" pid="4" name="xd_ProgID">
    <vt:lpwstr/>
  </property>
  <property fmtid="{D5CDD505-2E9C-101B-9397-08002B2CF9AE}" pid="5" name="TemplateUrl">
    <vt:lpwstr/>
  </property>
</Properties>
</file>